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76" r:id="rId4"/>
    <p:sldId id="257" r:id="rId5"/>
    <p:sldId id="261" r:id="rId6"/>
    <p:sldId id="270" r:id="rId7"/>
    <p:sldId id="271" r:id="rId8"/>
    <p:sldId id="273" r:id="rId9"/>
    <p:sldId id="274" r:id="rId10"/>
    <p:sldId id="259" r:id="rId11"/>
    <p:sldId id="265" r:id="rId12"/>
    <p:sldId id="266" r:id="rId13"/>
    <p:sldId id="268" r:id="rId14"/>
    <p:sldId id="267" r:id="rId15"/>
    <p:sldId id="262" r:id="rId16"/>
    <p:sldId id="269" r:id="rId17"/>
    <p:sldId id="275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84" autoAdjust="0"/>
    <p:restoredTop sz="94660"/>
  </p:normalViewPr>
  <p:slideViewPr>
    <p:cSldViewPr snapToGrid="0">
      <p:cViewPr varScale="1">
        <p:scale>
          <a:sx n="75" d="100"/>
          <a:sy n="75" d="100"/>
        </p:scale>
        <p:origin x="37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87820C-A82C-4F9E-8279-66D1BC326EBC}" type="doc">
      <dgm:prSet loTypeId="urn:microsoft.com/office/officeart/2005/8/layout/process4" loCatId="process" qsTypeId="urn:microsoft.com/office/officeart/2005/8/quickstyle/3d1" qsCatId="3D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793E7216-AC16-4D61-A257-C4078C90A3E6}">
      <dgm:prSet phldrT="[Text]" custT="1"/>
      <dgm:spPr/>
      <dgm:t>
        <a:bodyPr/>
        <a:lstStyle/>
        <a:p>
          <a:pPr algn="ctr"/>
          <a:r>
            <a:rPr lang="en-US" sz="2000" dirty="0" smtClean="0">
              <a:solidFill>
                <a:schemeClr val="tx1"/>
              </a:solidFill>
            </a:rPr>
            <a:t>PATIENT</a:t>
          </a:r>
          <a:endParaRPr lang="en-US" sz="2000" dirty="0">
            <a:solidFill>
              <a:schemeClr val="tx1"/>
            </a:solidFill>
          </a:endParaRPr>
        </a:p>
      </dgm:t>
    </dgm:pt>
    <dgm:pt modelId="{DD76E92A-D8B9-48A4-9810-9E7FA1367CEB}" type="parTrans" cxnId="{CFA4D5B1-6B10-4328-8E45-AE8FEEED23A4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ACCB0640-0DEE-4DAC-BC43-3FB6E7D30EC5}" type="sibTrans" cxnId="{CFA4D5B1-6B10-4328-8E45-AE8FEEED23A4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BE3C77A7-41D6-464A-B904-4B4A8E8413D8}">
      <dgm:prSet phldrT="[Text]" custT="1"/>
      <dgm:spPr/>
      <dgm:t>
        <a:bodyPr/>
        <a:lstStyle/>
        <a:p>
          <a:pPr algn="ctr"/>
          <a:r>
            <a:rPr lang="en-US" sz="2000" dirty="0" smtClean="0">
              <a:solidFill>
                <a:schemeClr val="tx1"/>
              </a:solidFill>
            </a:rPr>
            <a:t>HEALTH REPORT</a:t>
          </a:r>
          <a:endParaRPr lang="en-US" sz="2000" dirty="0">
            <a:solidFill>
              <a:schemeClr val="tx1"/>
            </a:solidFill>
          </a:endParaRPr>
        </a:p>
      </dgm:t>
    </dgm:pt>
    <dgm:pt modelId="{B5133A2F-0442-41E4-9B2F-385432DF8AE2}" type="parTrans" cxnId="{1390894B-FACB-401D-A46B-9644E4DB4C55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A0248DB7-0C44-40C5-B1FD-79F964EE06C2}" type="sibTrans" cxnId="{1390894B-FACB-401D-A46B-9644E4DB4C55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F7C858E3-C601-430F-A0C9-6458D8870FBA}">
      <dgm:prSet phldrT="[Text]" custT="1"/>
      <dgm:spPr/>
      <dgm:t>
        <a:bodyPr/>
        <a:lstStyle/>
        <a:p>
          <a:pPr algn="ctr"/>
          <a:r>
            <a:rPr lang="en-US" sz="2000" dirty="0" smtClean="0">
              <a:solidFill>
                <a:schemeClr val="tx1"/>
              </a:solidFill>
            </a:rPr>
            <a:t>DATA FEEDING IN TH E WEB APP</a:t>
          </a:r>
          <a:endParaRPr lang="en-US" sz="2000" dirty="0">
            <a:solidFill>
              <a:schemeClr val="tx1"/>
            </a:solidFill>
          </a:endParaRPr>
        </a:p>
      </dgm:t>
    </dgm:pt>
    <dgm:pt modelId="{45CF474C-DA1C-425B-8C80-C626CBAB2A0C}" type="parTrans" cxnId="{6F5F61AC-0109-417E-A4C7-D214299B15F9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A7136E5F-1B39-46FD-8945-EB7CC50A5803}" type="sibTrans" cxnId="{6F5F61AC-0109-417E-A4C7-D214299B15F9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F86109D0-A3B7-48AE-92EA-2A717D22857E}">
      <dgm:prSet phldrT="[Text]" custT="1"/>
      <dgm:spPr/>
      <dgm:t>
        <a:bodyPr/>
        <a:lstStyle/>
        <a:p>
          <a:r>
            <a:rPr lang="en-US" sz="2000" dirty="0" smtClean="0">
              <a:solidFill>
                <a:schemeClr val="tx1"/>
              </a:solidFill>
            </a:rPr>
            <a:t>ANALYSIS OF THE DATA (BASED ON ML ALGO)</a:t>
          </a:r>
          <a:endParaRPr lang="en-US" sz="2000" dirty="0">
            <a:solidFill>
              <a:schemeClr val="tx1"/>
            </a:solidFill>
          </a:endParaRPr>
        </a:p>
      </dgm:t>
    </dgm:pt>
    <dgm:pt modelId="{379356C7-1D71-4A0D-8932-055C472FF60E}" type="parTrans" cxnId="{49535FCB-3E5A-4572-A6EE-1A1398F99098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D832FF8C-2DBB-4F10-B480-0B2A362549E6}" type="sibTrans" cxnId="{49535FCB-3E5A-4572-A6EE-1A1398F99098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B79E1CD0-0F13-4F0C-8E86-B89B66BD2BC3}">
      <dgm:prSet phldrT="[Text]" custT="1"/>
      <dgm:spPr/>
      <dgm:t>
        <a:bodyPr/>
        <a:lstStyle/>
        <a:p>
          <a:pPr algn="ctr"/>
          <a:r>
            <a:rPr lang="en-US" sz="2000" dirty="0" smtClean="0">
              <a:solidFill>
                <a:schemeClr val="tx1"/>
              </a:solidFill>
            </a:rPr>
            <a:t>TEST RESULT AND SUGGESTION</a:t>
          </a:r>
          <a:endParaRPr lang="en-US" sz="2000" dirty="0">
            <a:solidFill>
              <a:schemeClr val="tx1"/>
            </a:solidFill>
          </a:endParaRPr>
        </a:p>
      </dgm:t>
    </dgm:pt>
    <dgm:pt modelId="{8FAD9B98-D69E-4447-B3EF-26AC55E9264A}" type="parTrans" cxnId="{FF311137-0B33-4B3B-B041-07E74DB97C20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5D53E5C4-7403-478B-9337-BD98602154F3}" type="sibTrans" cxnId="{FF311137-0B33-4B3B-B041-07E74DB97C20}">
      <dgm:prSet/>
      <dgm:spPr/>
      <dgm:t>
        <a:bodyPr/>
        <a:lstStyle/>
        <a:p>
          <a:pPr algn="ctr"/>
          <a:endParaRPr lang="en-US">
            <a:solidFill>
              <a:schemeClr val="tx1"/>
            </a:solidFill>
          </a:endParaRPr>
        </a:p>
      </dgm:t>
    </dgm:pt>
    <dgm:pt modelId="{AA21A001-5706-4401-B2B2-14902197A5A6}" type="pres">
      <dgm:prSet presAssocID="{5687820C-A82C-4F9E-8279-66D1BC326EB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7060DE7-659D-4A2A-B34C-A92BED560DDA}" type="pres">
      <dgm:prSet presAssocID="{B79E1CD0-0F13-4F0C-8E86-B89B66BD2BC3}" presName="boxAndChildren" presStyleCnt="0"/>
      <dgm:spPr/>
    </dgm:pt>
    <dgm:pt modelId="{F3CF253F-DFC5-4441-B5DA-84CEC393F6B1}" type="pres">
      <dgm:prSet presAssocID="{B79E1CD0-0F13-4F0C-8E86-B89B66BD2BC3}" presName="parentTextBox" presStyleLbl="node1" presStyleIdx="0" presStyleCnt="5"/>
      <dgm:spPr/>
      <dgm:t>
        <a:bodyPr/>
        <a:lstStyle/>
        <a:p>
          <a:endParaRPr lang="en-US"/>
        </a:p>
      </dgm:t>
    </dgm:pt>
    <dgm:pt modelId="{ED200FE0-D75D-46F8-B289-BE1CCD990130}" type="pres">
      <dgm:prSet presAssocID="{D832FF8C-2DBB-4F10-B480-0B2A362549E6}" presName="sp" presStyleCnt="0"/>
      <dgm:spPr/>
    </dgm:pt>
    <dgm:pt modelId="{03A96BB5-D4E2-4EB1-9CF4-01B4263F633B}" type="pres">
      <dgm:prSet presAssocID="{F86109D0-A3B7-48AE-92EA-2A717D22857E}" presName="arrowAndChildren" presStyleCnt="0"/>
      <dgm:spPr/>
    </dgm:pt>
    <dgm:pt modelId="{957EFEAC-1AD5-4EBC-9B52-7AC87F7237A0}" type="pres">
      <dgm:prSet presAssocID="{F86109D0-A3B7-48AE-92EA-2A717D22857E}" presName="parentTextArrow" presStyleLbl="node1" presStyleIdx="1" presStyleCnt="5"/>
      <dgm:spPr/>
      <dgm:t>
        <a:bodyPr/>
        <a:lstStyle/>
        <a:p>
          <a:endParaRPr lang="en-US"/>
        </a:p>
      </dgm:t>
    </dgm:pt>
    <dgm:pt modelId="{377CC76B-083D-458C-9F3F-ACF36156FE49}" type="pres">
      <dgm:prSet presAssocID="{A7136E5F-1B39-46FD-8945-EB7CC50A5803}" presName="sp" presStyleCnt="0"/>
      <dgm:spPr/>
    </dgm:pt>
    <dgm:pt modelId="{AA6BD878-8394-4830-A342-A81C4D4087B3}" type="pres">
      <dgm:prSet presAssocID="{F7C858E3-C601-430F-A0C9-6458D8870FBA}" presName="arrowAndChildren" presStyleCnt="0"/>
      <dgm:spPr/>
    </dgm:pt>
    <dgm:pt modelId="{A369C1BA-D4B7-47B6-966E-FEA862388280}" type="pres">
      <dgm:prSet presAssocID="{F7C858E3-C601-430F-A0C9-6458D8870FBA}" presName="parentTextArrow" presStyleLbl="node1" presStyleIdx="2" presStyleCnt="5"/>
      <dgm:spPr/>
      <dgm:t>
        <a:bodyPr/>
        <a:lstStyle/>
        <a:p>
          <a:endParaRPr lang="en-US"/>
        </a:p>
      </dgm:t>
    </dgm:pt>
    <dgm:pt modelId="{16813589-1864-445E-BC30-97663E961A4B}" type="pres">
      <dgm:prSet presAssocID="{A0248DB7-0C44-40C5-B1FD-79F964EE06C2}" presName="sp" presStyleCnt="0"/>
      <dgm:spPr/>
    </dgm:pt>
    <dgm:pt modelId="{1AEA6A99-D6C5-4766-9B7B-05F0157D16AD}" type="pres">
      <dgm:prSet presAssocID="{BE3C77A7-41D6-464A-B904-4B4A8E8413D8}" presName="arrowAndChildren" presStyleCnt="0"/>
      <dgm:spPr/>
    </dgm:pt>
    <dgm:pt modelId="{3C570042-D239-4646-92FD-A0B9B64643CD}" type="pres">
      <dgm:prSet presAssocID="{BE3C77A7-41D6-464A-B904-4B4A8E8413D8}" presName="parentTextArrow" presStyleLbl="node1" presStyleIdx="3" presStyleCnt="5"/>
      <dgm:spPr/>
      <dgm:t>
        <a:bodyPr/>
        <a:lstStyle/>
        <a:p>
          <a:endParaRPr lang="en-US"/>
        </a:p>
      </dgm:t>
    </dgm:pt>
    <dgm:pt modelId="{6AF0A139-F9C5-43C1-869C-D787DA3AEE85}" type="pres">
      <dgm:prSet presAssocID="{ACCB0640-0DEE-4DAC-BC43-3FB6E7D30EC5}" presName="sp" presStyleCnt="0"/>
      <dgm:spPr/>
    </dgm:pt>
    <dgm:pt modelId="{2284EE0F-2CC3-4358-AF71-31EF485C90C2}" type="pres">
      <dgm:prSet presAssocID="{793E7216-AC16-4D61-A257-C4078C90A3E6}" presName="arrowAndChildren" presStyleCnt="0"/>
      <dgm:spPr/>
    </dgm:pt>
    <dgm:pt modelId="{C5B2A45D-552E-406E-85A1-A7827508B07D}" type="pres">
      <dgm:prSet presAssocID="{793E7216-AC16-4D61-A257-C4078C90A3E6}" presName="parentTextArrow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7E3C4508-1B7B-4317-9C7C-A6C4BEDE9187}" type="presOf" srcId="{793E7216-AC16-4D61-A257-C4078C90A3E6}" destId="{C5B2A45D-552E-406E-85A1-A7827508B07D}" srcOrd="0" destOrd="0" presId="urn:microsoft.com/office/officeart/2005/8/layout/process4"/>
    <dgm:cxn modelId="{DC1D186A-78E8-46D8-8964-81F687CEF328}" type="presOf" srcId="{F86109D0-A3B7-48AE-92EA-2A717D22857E}" destId="{957EFEAC-1AD5-4EBC-9B52-7AC87F7237A0}" srcOrd="0" destOrd="0" presId="urn:microsoft.com/office/officeart/2005/8/layout/process4"/>
    <dgm:cxn modelId="{1390894B-FACB-401D-A46B-9644E4DB4C55}" srcId="{5687820C-A82C-4F9E-8279-66D1BC326EBC}" destId="{BE3C77A7-41D6-464A-B904-4B4A8E8413D8}" srcOrd="1" destOrd="0" parTransId="{B5133A2F-0442-41E4-9B2F-385432DF8AE2}" sibTransId="{A0248DB7-0C44-40C5-B1FD-79F964EE06C2}"/>
    <dgm:cxn modelId="{49535FCB-3E5A-4572-A6EE-1A1398F99098}" srcId="{5687820C-A82C-4F9E-8279-66D1BC326EBC}" destId="{F86109D0-A3B7-48AE-92EA-2A717D22857E}" srcOrd="3" destOrd="0" parTransId="{379356C7-1D71-4A0D-8932-055C472FF60E}" sibTransId="{D832FF8C-2DBB-4F10-B480-0B2A362549E6}"/>
    <dgm:cxn modelId="{A0CA4CAB-14A8-42A8-A076-ED33F5E2E235}" type="presOf" srcId="{B79E1CD0-0F13-4F0C-8E86-B89B66BD2BC3}" destId="{F3CF253F-DFC5-4441-B5DA-84CEC393F6B1}" srcOrd="0" destOrd="0" presId="urn:microsoft.com/office/officeart/2005/8/layout/process4"/>
    <dgm:cxn modelId="{209B8A6A-2D47-4454-887F-F607302E8A22}" type="presOf" srcId="{BE3C77A7-41D6-464A-B904-4B4A8E8413D8}" destId="{3C570042-D239-4646-92FD-A0B9B64643CD}" srcOrd="0" destOrd="0" presId="urn:microsoft.com/office/officeart/2005/8/layout/process4"/>
    <dgm:cxn modelId="{FF311137-0B33-4B3B-B041-07E74DB97C20}" srcId="{5687820C-A82C-4F9E-8279-66D1BC326EBC}" destId="{B79E1CD0-0F13-4F0C-8E86-B89B66BD2BC3}" srcOrd="4" destOrd="0" parTransId="{8FAD9B98-D69E-4447-B3EF-26AC55E9264A}" sibTransId="{5D53E5C4-7403-478B-9337-BD98602154F3}"/>
    <dgm:cxn modelId="{6F5F61AC-0109-417E-A4C7-D214299B15F9}" srcId="{5687820C-A82C-4F9E-8279-66D1BC326EBC}" destId="{F7C858E3-C601-430F-A0C9-6458D8870FBA}" srcOrd="2" destOrd="0" parTransId="{45CF474C-DA1C-425B-8C80-C626CBAB2A0C}" sibTransId="{A7136E5F-1B39-46FD-8945-EB7CC50A5803}"/>
    <dgm:cxn modelId="{778ADCE4-CE8B-4658-A01D-A51292A659D0}" type="presOf" srcId="{5687820C-A82C-4F9E-8279-66D1BC326EBC}" destId="{AA21A001-5706-4401-B2B2-14902197A5A6}" srcOrd="0" destOrd="0" presId="urn:microsoft.com/office/officeart/2005/8/layout/process4"/>
    <dgm:cxn modelId="{5F3340F8-1E2A-4FFC-B3BA-5106FAD40893}" type="presOf" srcId="{F7C858E3-C601-430F-A0C9-6458D8870FBA}" destId="{A369C1BA-D4B7-47B6-966E-FEA862388280}" srcOrd="0" destOrd="0" presId="urn:microsoft.com/office/officeart/2005/8/layout/process4"/>
    <dgm:cxn modelId="{CFA4D5B1-6B10-4328-8E45-AE8FEEED23A4}" srcId="{5687820C-A82C-4F9E-8279-66D1BC326EBC}" destId="{793E7216-AC16-4D61-A257-C4078C90A3E6}" srcOrd="0" destOrd="0" parTransId="{DD76E92A-D8B9-48A4-9810-9E7FA1367CEB}" sibTransId="{ACCB0640-0DEE-4DAC-BC43-3FB6E7D30EC5}"/>
    <dgm:cxn modelId="{2C20A315-3623-42F4-8364-24459E9AC9F3}" type="presParOf" srcId="{AA21A001-5706-4401-B2B2-14902197A5A6}" destId="{77060DE7-659D-4A2A-B34C-A92BED560DDA}" srcOrd="0" destOrd="0" presId="urn:microsoft.com/office/officeart/2005/8/layout/process4"/>
    <dgm:cxn modelId="{FA5C789F-F0A3-403A-B8D6-9F39FAB99019}" type="presParOf" srcId="{77060DE7-659D-4A2A-B34C-A92BED560DDA}" destId="{F3CF253F-DFC5-4441-B5DA-84CEC393F6B1}" srcOrd="0" destOrd="0" presId="urn:microsoft.com/office/officeart/2005/8/layout/process4"/>
    <dgm:cxn modelId="{BBEDE317-CB3B-4764-924A-38F5F3BA7B6B}" type="presParOf" srcId="{AA21A001-5706-4401-B2B2-14902197A5A6}" destId="{ED200FE0-D75D-46F8-B289-BE1CCD990130}" srcOrd="1" destOrd="0" presId="urn:microsoft.com/office/officeart/2005/8/layout/process4"/>
    <dgm:cxn modelId="{83B839D6-5638-4495-A831-FED71BBE2659}" type="presParOf" srcId="{AA21A001-5706-4401-B2B2-14902197A5A6}" destId="{03A96BB5-D4E2-4EB1-9CF4-01B4263F633B}" srcOrd="2" destOrd="0" presId="urn:microsoft.com/office/officeart/2005/8/layout/process4"/>
    <dgm:cxn modelId="{D315586C-4818-45CD-BA01-E7FA174139F3}" type="presParOf" srcId="{03A96BB5-D4E2-4EB1-9CF4-01B4263F633B}" destId="{957EFEAC-1AD5-4EBC-9B52-7AC87F7237A0}" srcOrd="0" destOrd="0" presId="urn:microsoft.com/office/officeart/2005/8/layout/process4"/>
    <dgm:cxn modelId="{0A4A9045-EC53-4F31-8C48-748125D286CB}" type="presParOf" srcId="{AA21A001-5706-4401-B2B2-14902197A5A6}" destId="{377CC76B-083D-458C-9F3F-ACF36156FE49}" srcOrd="3" destOrd="0" presId="urn:microsoft.com/office/officeart/2005/8/layout/process4"/>
    <dgm:cxn modelId="{E1B7331E-E9C4-4688-9666-E89DDC476CCD}" type="presParOf" srcId="{AA21A001-5706-4401-B2B2-14902197A5A6}" destId="{AA6BD878-8394-4830-A342-A81C4D4087B3}" srcOrd="4" destOrd="0" presId="urn:microsoft.com/office/officeart/2005/8/layout/process4"/>
    <dgm:cxn modelId="{3DB73656-700E-4A3F-8EDE-C3AC341CE33C}" type="presParOf" srcId="{AA6BD878-8394-4830-A342-A81C4D4087B3}" destId="{A369C1BA-D4B7-47B6-966E-FEA862388280}" srcOrd="0" destOrd="0" presId="urn:microsoft.com/office/officeart/2005/8/layout/process4"/>
    <dgm:cxn modelId="{1AF848CF-E64E-4221-A7AD-CC09600E4FAA}" type="presParOf" srcId="{AA21A001-5706-4401-B2B2-14902197A5A6}" destId="{16813589-1864-445E-BC30-97663E961A4B}" srcOrd="5" destOrd="0" presId="urn:microsoft.com/office/officeart/2005/8/layout/process4"/>
    <dgm:cxn modelId="{AC57AD4A-0D7B-4F85-ADAB-7C6427F9B271}" type="presParOf" srcId="{AA21A001-5706-4401-B2B2-14902197A5A6}" destId="{1AEA6A99-D6C5-4766-9B7B-05F0157D16AD}" srcOrd="6" destOrd="0" presId="urn:microsoft.com/office/officeart/2005/8/layout/process4"/>
    <dgm:cxn modelId="{6ED78433-7C67-499D-AE39-F72D852B60FC}" type="presParOf" srcId="{1AEA6A99-D6C5-4766-9B7B-05F0157D16AD}" destId="{3C570042-D239-4646-92FD-A0B9B64643CD}" srcOrd="0" destOrd="0" presId="urn:microsoft.com/office/officeart/2005/8/layout/process4"/>
    <dgm:cxn modelId="{E7079EC4-F08C-423C-AF1C-422425ED0173}" type="presParOf" srcId="{AA21A001-5706-4401-B2B2-14902197A5A6}" destId="{6AF0A139-F9C5-43C1-869C-D787DA3AEE85}" srcOrd="7" destOrd="0" presId="urn:microsoft.com/office/officeart/2005/8/layout/process4"/>
    <dgm:cxn modelId="{DE89C13A-5622-428D-982F-1516D9F4D163}" type="presParOf" srcId="{AA21A001-5706-4401-B2B2-14902197A5A6}" destId="{2284EE0F-2CC3-4358-AF71-31EF485C90C2}" srcOrd="8" destOrd="0" presId="urn:microsoft.com/office/officeart/2005/8/layout/process4"/>
    <dgm:cxn modelId="{FA7E786D-6C84-4B9B-B744-E7D42F6C1586}" type="presParOf" srcId="{2284EE0F-2CC3-4358-AF71-31EF485C90C2}" destId="{C5B2A45D-552E-406E-85A1-A7827508B07D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3872EF-7121-40BF-9F6E-81193DAB8AA3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1B02CA1-C595-42B5-8A7E-B545429DBAF2}">
      <dgm:prSet phldrT="[Text]"/>
      <dgm:spPr/>
      <dgm:t>
        <a:bodyPr/>
        <a:lstStyle/>
        <a:p>
          <a:r>
            <a:rPr lang="en-US" dirty="0" smtClean="0"/>
            <a:t>Docker Image</a:t>
          </a:r>
          <a:endParaRPr lang="en-US" dirty="0"/>
        </a:p>
      </dgm:t>
    </dgm:pt>
    <dgm:pt modelId="{FA758413-944C-4654-9D27-002DADD2FF84}" type="parTrans" cxnId="{144BD2D6-AA13-4E56-927D-82E5A83A1864}">
      <dgm:prSet/>
      <dgm:spPr/>
      <dgm:t>
        <a:bodyPr/>
        <a:lstStyle/>
        <a:p>
          <a:endParaRPr lang="en-US"/>
        </a:p>
      </dgm:t>
    </dgm:pt>
    <dgm:pt modelId="{BFDFBDE0-2208-4E79-A2A4-555593C2563F}" type="sibTrans" cxnId="{144BD2D6-AA13-4E56-927D-82E5A83A1864}">
      <dgm:prSet/>
      <dgm:spPr/>
      <dgm:t>
        <a:bodyPr/>
        <a:lstStyle/>
        <a:p>
          <a:endParaRPr lang="en-US"/>
        </a:p>
      </dgm:t>
    </dgm:pt>
    <dgm:pt modelId="{0FC5B6E3-C2BD-47C8-B036-C6C7C561B8E4}">
      <dgm:prSet phldrT="[Text]"/>
      <dgm:spPr/>
      <dgm:t>
        <a:bodyPr/>
        <a:lstStyle/>
        <a:p>
          <a:r>
            <a:rPr lang="en-US" dirty="0" smtClean="0"/>
            <a:t>Front-End</a:t>
          </a:r>
          <a:endParaRPr lang="en-US" dirty="0"/>
        </a:p>
      </dgm:t>
    </dgm:pt>
    <dgm:pt modelId="{5B7509C4-EBF1-4AB6-B01C-4CAF7D77CB11}" type="parTrans" cxnId="{E9AD8181-24E8-47C7-B003-A35857AB2419}">
      <dgm:prSet/>
      <dgm:spPr/>
      <dgm:t>
        <a:bodyPr/>
        <a:lstStyle/>
        <a:p>
          <a:endParaRPr lang="en-US"/>
        </a:p>
      </dgm:t>
    </dgm:pt>
    <dgm:pt modelId="{34DC6659-5C06-44FD-841E-21FBA18C509D}" type="sibTrans" cxnId="{E9AD8181-24E8-47C7-B003-A35857AB2419}">
      <dgm:prSet/>
      <dgm:spPr/>
      <dgm:t>
        <a:bodyPr/>
        <a:lstStyle/>
        <a:p>
          <a:endParaRPr lang="en-US"/>
        </a:p>
      </dgm:t>
    </dgm:pt>
    <dgm:pt modelId="{316AFD6A-DBC5-41A0-89DB-E653CCE92408}">
      <dgm:prSet phldrT="[Text]"/>
      <dgm:spPr/>
      <dgm:t>
        <a:bodyPr/>
        <a:lstStyle/>
        <a:p>
          <a:r>
            <a:rPr lang="en-US" dirty="0" smtClean="0"/>
            <a:t>UI-Technologies</a:t>
          </a:r>
          <a:endParaRPr lang="en-US" dirty="0"/>
        </a:p>
      </dgm:t>
    </dgm:pt>
    <dgm:pt modelId="{99177F6D-0BE6-47CD-A6EA-D370E206C794}" type="parTrans" cxnId="{3F605B63-274A-4CC9-BBB1-E1DC6E3F33CC}">
      <dgm:prSet/>
      <dgm:spPr/>
      <dgm:t>
        <a:bodyPr/>
        <a:lstStyle/>
        <a:p>
          <a:endParaRPr lang="en-US"/>
        </a:p>
      </dgm:t>
    </dgm:pt>
    <dgm:pt modelId="{1C951EB3-689C-4268-AC27-297415BAD43A}" type="sibTrans" cxnId="{3F605B63-274A-4CC9-BBB1-E1DC6E3F33CC}">
      <dgm:prSet/>
      <dgm:spPr/>
      <dgm:t>
        <a:bodyPr/>
        <a:lstStyle/>
        <a:p>
          <a:endParaRPr lang="en-US"/>
        </a:p>
      </dgm:t>
    </dgm:pt>
    <dgm:pt modelId="{A228B868-05A1-4001-9054-CEAAFC218847}">
      <dgm:prSet phldrT="[Text]"/>
      <dgm:spPr/>
      <dgm:t>
        <a:bodyPr/>
        <a:lstStyle/>
        <a:p>
          <a:r>
            <a:rPr lang="en-US" dirty="0" smtClean="0"/>
            <a:t>Bootstrap</a:t>
          </a:r>
          <a:endParaRPr lang="en-US" dirty="0"/>
        </a:p>
      </dgm:t>
    </dgm:pt>
    <dgm:pt modelId="{B94EA90F-EA27-4B4E-9C88-4E7DB26CF455}" type="parTrans" cxnId="{777CE279-E7AA-41FC-B482-A714AE87A122}">
      <dgm:prSet/>
      <dgm:spPr/>
      <dgm:t>
        <a:bodyPr/>
        <a:lstStyle/>
        <a:p>
          <a:endParaRPr lang="en-US"/>
        </a:p>
      </dgm:t>
    </dgm:pt>
    <dgm:pt modelId="{95316AE0-0042-4D99-87C2-572AC0ABB46D}" type="sibTrans" cxnId="{777CE279-E7AA-41FC-B482-A714AE87A122}">
      <dgm:prSet/>
      <dgm:spPr/>
      <dgm:t>
        <a:bodyPr/>
        <a:lstStyle/>
        <a:p>
          <a:endParaRPr lang="en-US"/>
        </a:p>
      </dgm:t>
    </dgm:pt>
    <dgm:pt modelId="{CC8A2A6C-E745-4B3C-87A5-55C35F680998}">
      <dgm:prSet phldrT="[Text]"/>
      <dgm:spPr/>
      <dgm:t>
        <a:bodyPr/>
        <a:lstStyle/>
        <a:p>
          <a:r>
            <a:rPr lang="en-US" dirty="0" smtClean="0"/>
            <a:t>Back-End</a:t>
          </a:r>
          <a:endParaRPr lang="en-US" dirty="0"/>
        </a:p>
      </dgm:t>
    </dgm:pt>
    <dgm:pt modelId="{B5B15A93-2DB7-4C46-BEE1-D2660736FF5C}" type="parTrans" cxnId="{BA1F7785-A6E7-4B70-ACAC-01251453E6D3}">
      <dgm:prSet/>
      <dgm:spPr/>
      <dgm:t>
        <a:bodyPr/>
        <a:lstStyle/>
        <a:p>
          <a:endParaRPr lang="en-US"/>
        </a:p>
      </dgm:t>
    </dgm:pt>
    <dgm:pt modelId="{8DA8EFAF-BA54-43B4-82AE-CDC7E53AF37E}" type="sibTrans" cxnId="{BA1F7785-A6E7-4B70-ACAC-01251453E6D3}">
      <dgm:prSet/>
      <dgm:spPr/>
      <dgm:t>
        <a:bodyPr/>
        <a:lstStyle/>
        <a:p>
          <a:endParaRPr lang="en-US"/>
        </a:p>
      </dgm:t>
    </dgm:pt>
    <dgm:pt modelId="{045C53DE-5DA6-4F63-98C2-3001A005DB9C}">
      <dgm:prSet phldrT="[Text]"/>
      <dgm:spPr/>
      <dgm:t>
        <a:bodyPr/>
        <a:lstStyle/>
        <a:p>
          <a:r>
            <a:rPr lang="en-US" dirty="0" smtClean="0"/>
            <a:t>Machine Learning</a:t>
          </a:r>
          <a:endParaRPr lang="en-US" dirty="0"/>
        </a:p>
      </dgm:t>
    </dgm:pt>
    <dgm:pt modelId="{B3A6B4CB-493E-4985-ACB2-1C3B5E95E97C}" type="parTrans" cxnId="{668C673F-035F-45CC-8656-42FD8941335C}">
      <dgm:prSet/>
      <dgm:spPr/>
      <dgm:t>
        <a:bodyPr/>
        <a:lstStyle/>
        <a:p>
          <a:endParaRPr lang="en-US"/>
        </a:p>
      </dgm:t>
    </dgm:pt>
    <dgm:pt modelId="{953781C9-D4FD-498A-BF2E-40EFB25A0D7B}" type="sibTrans" cxnId="{668C673F-035F-45CC-8656-42FD8941335C}">
      <dgm:prSet/>
      <dgm:spPr/>
      <dgm:t>
        <a:bodyPr/>
        <a:lstStyle/>
        <a:p>
          <a:endParaRPr lang="en-US"/>
        </a:p>
      </dgm:t>
    </dgm:pt>
    <dgm:pt modelId="{D6E49B3C-3931-4602-8752-41D86AD6591A}">
      <dgm:prSet/>
      <dgm:spPr/>
      <dgm:t>
        <a:bodyPr/>
        <a:lstStyle/>
        <a:p>
          <a:r>
            <a:rPr lang="en-US" dirty="0" smtClean="0"/>
            <a:t>Django Frameworks</a:t>
          </a:r>
          <a:endParaRPr lang="en-US" dirty="0"/>
        </a:p>
      </dgm:t>
    </dgm:pt>
    <dgm:pt modelId="{4778C332-92AB-4204-8145-044867A39C1D}" type="parTrans" cxnId="{6FE33903-F88F-4413-AAB6-813B0A21F889}">
      <dgm:prSet/>
      <dgm:spPr/>
      <dgm:t>
        <a:bodyPr/>
        <a:lstStyle/>
        <a:p>
          <a:endParaRPr lang="en-US"/>
        </a:p>
      </dgm:t>
    </dgm:pt>
    <dgm:pt modelId="{6B6BFA7B-DD76-4F60-8EFA-C03AAA730EE3}" type="sibTrans" cxnId="{6FE33903-F88F-4413-AAB6-813B0A21F889}">
      <dgm:prSet/>
      <dgm:spPr/>
      <dgm:t>
        <a:bodyPr/>
        <a:lstStyle/>
        <a:p>
          <a:endParaRPr lang="en-US"/>
        </a:p>
      </dgm:t>
    </dgm:pt>
    <dgm:pt modelId="{6549CD0A-58DC-4659-8F6E-06465598B6A0}">
      <dgm:prSet/>
      <dgm:spPr/>
      <dgm:t>
        <a:bodyPr/>
        <a:lstStyle/>
        <a:p>
          <a:r>
            <a:rPr lang="en-US" dirty="0" smtClean="0"/>
            <a:t>SQLite Database</a:t>
          </a:r>
          <a:endParaRPr lang="en-US" dirty="0"/>
        </a:p>
      </dgm:t>
    </dgm:pt>
    <dgm:pt modelId="{3EC60001-032D-4860-BF8F-85048CA6E8AE}" type="parTrans" cxnId="{0301260D-38CE-452C-BEC5-87D6181317BF}">
      <dgm:prSet/>
      <dgm:spPr/>
      <dgm:t>
        <a:bodyPr/>
        <a:lstStyle/>
        <a:p>
          <a:endParaRPr lang="en-US"/>
        </a:p>
      </dgm:t>
    </dgm:pt>
    <dgm:pt modelId="{31E8B604-7CE5-441C-A001-16706AFFCA21}" type="sibTrans" cxnId="{0301260D-38CE-452C-BEC5-87D6181317BF}">
      <dgm:prSet/>
      <dgm:spPr/>
      <dgm:t>
        <a:bodyPr/>
        <a:lstStyle/>
        <a:p>
          <a:endParaRPr lang="en-US"/>
        </a:p>
      </dgm:t>
    </dgm:pt>
    <dgm:pt modelId="{F75A8405-6424-4514-9ACC-7B9958582DF7}">
      <dgm:prSet/>
      <dgm:spPr/>
      <dgm:t>
        <a:bodyPr/>
        <a:lstStyle/>
        <a:p>
          <a:r>
            <a:rPr lang="en-US" dirty="0" smtClean="0"/>
            <a:t>JQuery</a:t>
          </a:r>
          <a:endParaRPr lang="en-US" dirty="0"/>
        </a:p>
      </dgm:t>
    </dgm:pt>
    <dgm:pt modelId="{F3CA5870-9BA6-4369-8A1A-4A5E3FADFA17}" type="parTrans" cxnId="{077695A8-4118-4AF0-9EF8-38B769D96D34}">
      <dgm:prSet/>
      <dgm:spPr/>
      <dgm:t>
        <a:bodyPr/>
        <a:lstStyle/>
        <a:p>
          <a:endParaRPr lang="en-US"/>
        </a:p>
      </dgm:t>
    </dgm:pt>
    <dgm:pt modelId="{4D47E9A9-2687-4549-BCBA-64CD7211484B}" type="sibTrans" cxnId="{077695A8-4118-4AF0-9EF8-38B769D96D34}">
      <dgm:prSet/>
      <dgm:spPr/>
      <dgm:t>
        <a:bodyPr/>
        <a:lstStyle/>
        <a:p>
          <a:endParaRPr lang="en-US"/>
        </a:p>
      </dgm:t>
    </dgm:pt>
    <dgm:pt modelId="{CEE436BA-BEC8-47F4-9AE0-A29AFF86F786}">
      <dgm:prSet/>
      <dgm:spPr/>
      <dgm:t>
        <a:bodyPr/>
        <a:lstStyle/>
        <a:p>
          <a:r>
            <a:rPr lang="en-US" dirty="0" smtClean="0"/>
            <a:t>Combination of Random Forest &amp; Gradient Boosting</a:t>
          </a:r>
          <a:endParaRPr lang="en-US" dirty="0"/>
        </a:p>
      </dgm:t>
    </dgm:pt>
    <dgm:pt modelId="{479E53DD-39BB-4F26-9633-C255795FEC27}" type="parTrans" cxnId="{7431D50C-353E-4F54-B3F6-2DCB7079A51E}">
      <dgm:prSet/>
      <dgm:spPr/>
      <dgm:t>
        <a:bodyPr/>
        <a:lstStyle/>
        <a:p>
          <a:endParaRPr lang="en-US"/>
        </a:p>
      </dgm:t>
    </dgm:pt>
    <dgm:pt modelId="{0C33ADBA-F596-40EC-8684-CE0CD924B107}" type="sibTrans" cxnId="{7431D50C-353E-4F54-B3F6-2DCB7079A51E}">
      <dgm:prSet/>
      <dgm:spPr/>
      <dgm:t>
        <a:bodyPr/>
        <a:lstStyle/>
        <a:p>
          <a:endParaRPr lang="en-US"/>
        </a:p>
      </dgm:t>
    </dgm:pt>
    <dgm:pt modelId="{E18D91AB-6AD1-4BD9-AFD3-C84E8DD0737D}">
      <dgm:prSet/>
      <dgm:spPr/>
      <dgm:t>
        <a:bodyPr/>
        <a:lstStyle/>
        <a:p>
          <a:r>
            <a:rPr lang="en-US" smtClean="0"/>
            <a:t>Technologies</a:t>
          </a:r>
          <a:endParaRPr lang="en-US"/>
        </a:p>
      </dgm:t>
    </dgm:pt>
    <dgm:pt modelId="{59ECE361-6D1A-423A-AB14-B08D570655CB}" type="parTrans" cxnId="{058E53C8-F5EC-48CD-ABE3-B5749EE4B1CF}">
      <dgm:prSet/>
      <dgm:spPr/>
      <dgm:t>
        <a:bodyPr/>
        <a:lstStyle/>
        <a:p>
          <a:endParaRPr lang="en-US"/>
        </a:p>
      </dgm:t>
    </dgm:pt>
    <dgm:pt modelId="{C5A6863A-EFC0-4A4C-82B3-AA0B4AC225A0}" type="sibTrans" cxnId="{058E53C8-F5EC-48CD-ABE3-B5749EE4B1CF}">
      <dgm:prSet/>
      <dgm:spPr/>
      <dgm:t>
        <a:bodyPr/>
        <a:lstStyle/>
        <a:p>
          <a:endParaRPr lang="en-US"/>
        </a:p>
      </dgm:t>
    </dgm:pt>
    <dgm:pt modelId="{B4FC8EDB-F76B-42BF-B641-86258351DC2A}" type="pres">
      <dgm:prSet presAssocID="{003872EF-7121-40BF-9F6E-81193DAB8AA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2760017-3E51-49BC-B3E8-7556E9565481}" type="pres">
      <dgm:prSet presAssocID="{E18D91AB-6AD1-4BD9-AFD3-C84E8DD0737D}" presName="root1" presStyleCnt="0"/>
      <dgm:spPr/>
    </dgm:pt>
    <dgm:pt modelId="{693FE751-51A6-4EB8-8697-C80AA3D682B8}" type="pres">
      <dgm:prSet presAssocID="{E18D91AB-6AD1-4BD9-AFD3-C84E8DD0737D}" presName="LevelOneTextNode" presStyleLbl="node0" presStyleIdx="0" presStyleCnt="1" custLinFactNeighborX="1908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9E3BAE5-342A-4A0B-8DC3-6B1F4A261D8F}" type="pres">
      <dgm:prSet presAssocID="{E18D91AB-6AD1-4BD9-AFD3-C84E8DD0737D}" presName="level2hierChild" presStyleCnt="0"/>
      <dgm:spPr/>
    </dgm:pt>
    <dgm:pt modelId="{2CD4764A-4669-4D36-B1EA-2EFB538B7D24}" type="pres">
      <dgm:prSet presAssocID="{FA758413-944C-4654-9D27-002DADD2FF84}" presName="conn2-1" presStyleLbl="parChTrans1D2" presStyleIdx="0" presStyleCnt="1"/>
      <dgm:spPr/>
      <dgm:t>
        <a:bodyPr/>
        <a:lstStyle/>
        <a:p>
          <a:endParaRPr lang="en-US"/>
        </a:p>
      </dgm:t>
    </dgm:pt>
    <dgm:pt modelId="{8DEF1AD1-EA78-43AB-AC26-F5D02E5004B9}" type="pres">
      <dgm:prSet presAssocID="{FA758413-944C-4654-9D27-002DADD2FF84}" presName="connTx" presStyleLbl="parChTrans1D2" presStyleIdx="0" presStyleCnt="1"/>
      <dgm:spPr/>
      <dgm:t>
        <a:bodyPr/>
        <a:lstStyle/>
        <a:p>
          <a:endParaRPr lang="en-US"/>
        </a:p>
      </dgm:t>
    </dgm:pt>
    <dgm:pt modelId="{937E1C04-3959-4108-99F1-36B23F91FE0B}" type="pres">
      <dgm:prSet presAssocID="{11B02CA1-C595-42B5-8A7E-B545429DBAF2}" presName="root2" presStyleCnt="0"/>
      <dgm:spPr/>
    </dgm:pt>
    <dgm:pt modelId="{DF7E5738-F2DC-4F3E-865B-B2A98A24ECC2}" type="pres">
      <dgm:prSet presAssocID="{11B02CA1-C595-42B5-8A7E-B545429DBAF2}" presName="LevelTwoTextNode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1BB21B8-80DF-4AFC-98CF-1965D3B46906}" type="pres">
      <dgm:prSet presAssocID="{11B02CA1-C595-42B5-8A7E-B545429DBAF2}" presName="level3hierChild" presStyleCnt="0"/>
      <dgm:spPr/>
    </dgm:pt>
    <dgm:pt modelId="{52EFF153-C8D4-4130-B259-B36B06142BA2}" type="pres">
      <dgm:prSet presAssocID="{5B7509C4-EBF1-4AB6-B01C-4CAF7D77CB11}" presName="conn2-1" presStyleLbl="parChTrans1D3" presStyleIdx="0" presStyleCnt="2"/>
      <dgm:spPr/>
      <dgm:t>
        <a:bodyPr/>
        <a:lstStyle/>
        <a:p>
          <a:endParaRPr lang="en-US"/>
        </a:p>
      </dgm:t>
    </dgm:pt>
    <dgm:pt modelId="{76C769F3-3921-428D-91BA-3FD6A1CC3651}" type="pres">
      <dgm:prSet presAssocID="{5B7509C4-EBF1-4AB6-B01C-4CAF7D77CB11}" presName="connTx" presStyleLbl="parChTrans1D3" presStyleIdx="0" presStyleCnt="2"/>
      <dgm:spPr/>
      <dgm:t>
        <a:bodyPr/>
        <a:lstStyle/>
        <a:p>
          <a:endParaRPr lang="en-US"/>
        </a:p>
      </dgm:t>
    </dgm:pt>
    <dgm:pt modelId="{0DE14FD5-434B-4B4F-857D-BDF13F199FBA}" type="pres">
      <dgm:prSet presAssocID="{0FC5B6E3-C2BD-47C8-B036-C6C7C561B8E4}" presName="root2" presStyleCnt="0"/>
      <dgm:spPr/>
    </dgm:pt>
    <dgm:pt modelId="{43B64463-DB16-4431-B7A5-20C99590047C}" type="pres">
      <dgm:prSet presAssocID="{0FC5B6E3-C2BD-47C8-B036-C6C7C561B8E4}" presName="LevelTwoTextNode" presStyleLbl="node3" presStyleIdx="0" presStyleCnt="2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EA360741-9489-4EA7-8D65-9D722C0F1FE8}" type="pres">
      <dgm:prSet presAssocID="{0FC5B6E3-C2BD-47C8-B036-C6C7C561B8E4}" presName="level3hierChild" presStyleCnt="0"/>
      <dgm:spPr/>
    </dgm:pt>
    <dgm:pt modelId="{2D4AF642-9A23-44D7-9DC3-A9094B626355}" type="pres">
      <dgm:prSet presAssocID="{99177F6D-0BE6-47CD-A6EA-D370E206C794}" presName="conn2-1" presStyleLbl="parChTrans1D4" presStyleIdx="0" presStyleCnt="7"/>
      <dgm:spPr/>
      <dgm:t>
        <a:bodyPr/>
        <a:lstStyle/>
        <a:p>
          <a:endParaRPr lang="en-US"/>
        </a:p>
      </dgm:t>
    </dgm:pt>
    <dgm:pt modelId="{72176B29-FC99-4453-8A7A-76B9C4C632CD}" type="pres">
      <dgm:prSet presAssocID="{99177F6D-0BE6-47CD-A6EA-D370E206C794}" presName="connTx" presStyleLbl="parChTrans1D4" presStyleIdx="0" presStyleCnt="7"/>
      <dgm:spPr/>
      <dgm:t>
        <a:bodyPr/>
        <a:lstStyle/>
        <a:p>
          <a:endParaRPr lang="en-US"/>
        </a:p>
      </dgm:t>
    </dgm:pt>
    <dgm:pt modelId="{0772B151-8FCD-4012-8DFC-B457C0BDB358}" type="pres">
      <dgm:prSet presAssocID="{316AFD6A-DBC5-41A0-89DB-E653CCE92408}" presName="root2" presStyleCnt="0"/>
      <dgm:spPr/>
    </dgm:pt>
    <dgm:pt modelId="{5F3F43E9-AE98-423E-A1EF-54AA42F5433B}" type="pres">
      <dgm:prSet presAssocID="{316AFD6A-DBC5-41A0-89DB-E653CCE92408}" presName="LevelTwoTextNode" presStyleLbl="node4" presStyleIdx="0" presStyleCnt="7" custScaleX="117249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DABCE97D-7FC5-4D34-AB4E-E6B7B7600F52}" type="pres">
      <dgm:prSet presAssocID="{316AFD6A-DBC5-41A0-89DB-E653CCE92408}" presName="level3hierChild" presStyleCnt="0"/>
      <dgm:spPr/>
    </dgm:pt>
    <dgm:pt modelId="{01F9C90F-F8A0-4673-AD3D-4DE213B1CE3F}" type="pres">
      <dgm:prSet presAssocID="{B94EA90F-EA27-4B4E-9C88-4E7DB26CF455}" presName="conn2-1" presStyleLbl="parChTrans1D4" presStyleIdx="1" presStyleCnt="7"/>
      <dgm:spPr/>
      <dgm:t>
        <a:bodyPr/>
        <a:lstStyle/>
        <a:p>
          <a:endParaRPr lang="en-US"/>
        </a:p>
      </dgm:t>
    </dgm:pt>
    <dgm:pt modelId="{7C5193BB-67A2-433C-B657-16D7B3A91704}" type="pres">
      <dgm:prSet presAssocID="{B94EA90F-EA27-4B4E-9C88-4E7DB26CF455}" presName="connTx" presStyleLbl="parChTrans1D4" presStyleIdx="1" presStyleCnt="7"/>
      <dgm:spPr/>
      <dgm:t>
        <a:bodyPr/>
        <a:lstStyle/>
        <a:p>
          <a:endParaRPr lang="en-US"/>
        </a:p>
      </dgm:t>
    </dgm:pt>
    <dgm:pt modelId="{A1DA939C-A7F6-4CEC-9D68-5F537D7FD490}" type="pres">
      <dgm:prSet presAssocID="{A228B868-05A1-4001-9054-CEAAFC218847}" presName="root2" presStyleCnt="0"/>
      <dgm:spPr/>
    </dgm:pt>
    <dgm:pt modelId="{833572A3-9214-4C74-9483-5689285FDED1}" type="pres">
      <dgm:prSet presAssocID="{A228B868-05A1-4001-9054-CEAAFC218847}" presName="LevelTwoTextNode" presStyleLbl="node4" presStyleIdx="1" presStyleCnt="7" custScaleX="14828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7C0C5849-8F86-48E7-AFC2-6DF8A3211091}" type="pres">
      <dgm:prSet presAssocID="{A228B868-05A1-4001-9054-CEAAFC218847}" presName="level3hierChild" presStyleCnt="0"/>
      <dgm:spPr/>
    </dgm:pt>
    <dgm:pt modelId="{795B4F1D-7B59-4270-8C76-7C17B566ADB2}" type="pres">
      <dgm:prSet presAssocID="{F3CA5870-9BA6-4369-8A1A-4A5E3FADFA17}" presName="conn2-1" presStyleLbl="parChTrans1D4" presStyleIdx="2" presStyleCnt="7"/>
      <dgm:spPr/>
      <dgm:t>
        <a:bodyPr/>
        <a:lstStyle/>
        <a:p>
          <a:endParaRPr lang="en-US"/>
        </a:p>
      </dgm:t>
    </dgm:pt>
    <dgm:pt modelId="{2CDF12D7-E24F-489E-9F52-2782F5C3E8C4}" type="pres">
      <dgm:prSet presAssocID="{F3CA5870-9BA6-4369-8A1A-4A5E3FADFA17}" presName="connTx" presStyleLbl="parChTrans1D4" presStyleIdx="2" presStyleCnt="7"/>
      <dgm:spPr/>
      <dgm:t>
        <a:bodyPr/>
        <a:lstStyle/>
        <a:p>
          <a:endParaRPr lang="en-US"/>
        </a:p>
      </dgm:t>
    </dgm:pt>
    <dgm:pt modelId="{287C09C0-B9BD-4CE5-AD80-8A8687DF57B0}" type="pres">
      <dgm:prSet presAssocID="{F75A8405-6424-4514-9ACC-7B9958582DF7}" presName="root2" presStyleCnt="0"/>
      <dgm:spPr/>
    </dgm:pt>
    <dgm:pt modelId="{477937F4-93DC-4E00-AAB8-DFD4900A4C8A}" type="pres">
      <dgm:prSet presAssocID="{F75A8405-6424-4514-9ACC-7B9958582DF7}" presName="LevelTwoTextNode" presStyleLbl="node4" presStyleIdx="2" presStyleCnt="7" custScaleX="14828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B9A2C6B0-67ED-4CB9-9FED-C5A43C99E548}" type="pres">
      <dgm:prSet presAssocID="{F75A8405-6424-4514-9ACC-7B9958582DF7}" presName="level3hierChild" presStyleCnt="0"/>
      <dgm:spPr/>
    </dgm:pt>
    <dgm:pt modelId="{7AA13398-AAF1-4A6E-9914-3D070D28FF08}" type="pres">
      <dgm:prSet presAssocID="{B5B15A93-2DB7-4C46-BEE1-D2660736FF5C}" presName="conn2-1" presStyleLbl="parChTrans1D3" presStyleIdx="1" presStyleCnt="2"/>
      <dgm:spPr/>
      <dgm:t>
        <a:bodyPr/>
        <a:lstStyle/>
        <a:p>
          <a:endParaRPr lang="en-US"/>
        </a:p>
      </dgm:t>
    </dgm:pt>
    <dgm:pt modelId="{B6D2900D-6B0D-4928-9667-2D127CB1F3FD}" type="pres">
      <dgm:prSet presAssocID="{B5B15A93-2DB7-4C46-BEE1-D2660736FF5C}" presName="connTx" presStyleLbl="parChTrans1D3" presStyleIdx="1" presStyleCnt="2"/>
      <dgm:spPr/>
      <dgm:t>
        <a:bodyPr/>
        <a:lstStyle/>
        <a:p>
          <a:endParaRPr lang="en-US"/>
        </a:p>
      </dgm:t>
    </dgm:pt>
    <dgm:pt modelId="{41A3A917-F2D1-472A-B1DC-EAA50B197058}" type="pres">
      <dgm:prSet presAssocID="{CC8A2A6C-E745-4B3C-87A5-55C35F680998}" presName="root2" presStyleCnt="0"/>
      <dgm:spPr/>
    </dgm:pt>
    <dgm:pt modelId="{D1E3EF52-DCCC-4FE9-B3D8-21FE46858216}" type="pres">
      <dgm:prSet presAssocID="{CC8A2A6C-E745-4B3C-87A5-55C35F680998}" presName="LevelTwoTextNode" presStyleLbl="node3" presStyleIdx="1" presStyleCnt="2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031404FB-17CC-43C8-8FC2-181F38817CEE}" type="pres">
      <dgm:prSet presAssocID="{CC8A2A6C-E745-4B3C-87A5-55C35F680998}" presName="level3hierChild" presStyleCnt="0"/>
      <dgm:spPr/>
    </dgm:pt>
    <dgm:pt modelId="{C5C4680D-010F-4F4F-8585-1062C9F4147F}" type="pres">
      <dgm:prSet presAssocID="{B3A6B4CB-493E-4985-ACB2-1C3B5E95E97C}" presName="conn2-1" presStyleLbl="parChTrans1D4" presStyleIdx="3" presStyleCnt="7"/>
      <dgm:spPr/>
      <dgm:t>
        <a:bodyPr/>
        <a:lstStyle/>
        <a:p>
          <a:endParaRPr lang="en-US"/>
        </a:p>
      </dgm:t>
    </dgm:pt>
    <dgm:pt modelId="{A912E2B4-F5AC-482C-AE43-D36810CCBF28}" type="pres">
      <dgm:prSet presAssocID="{B3A6B4CB-493E-4985-ACB2-1C3B5E95E97C}" presName="connTx" presStyleLbl="parChTrans1D4" presStyleIdx="3" presStyleCnt="7"/>
      <dgm:spPr/>
      <dgm:t>
        <a:bodyPr/>
        <a:lstStyle/>
        <a:p>
          <a:endParaRPr lang="en-US"/>
        </a:p>
      </dgm:t>
    </dgm:pt>
    <dgm:pt modelId="{91FD86D4-8E77-4279-A38A-502C4EA63304}" type="pres">
      <dgm:prSet presAssocID="{045C53DE-5DA6-4F63-98C2-3001A005DB9C}" presName="root2" presStyleCnt="0"/>
      <dgm:spPr/>
    </dgm:pt>
    <dgm:pt modelId="{57509D12-E9FC-4EA6-83D3-69B0E1644A77}" type="pres">
      <dgm:prSet presAssocID="{045C53DE-5DA6-4F63-98C2-3001A005DB9C}" presName="LevelTwoTextNode" presStyleLbl="node4" presStyleIdx="3" presStyleCnt="7" custScaleX="117249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A7D0E231-2398-490C-A03A-AD6C6D79C829}" type="pres">
      <dgm:prSet presAssocID="{045C53DE-5DA6-4F63-98C2-3001A005DB9C}" presName="level3hierChild" presStyleCnt="0"/>
      <dgm:spPr/>
    </dgm:pt>
    <dgm:pt modelId="{19CC86A5-F460-4883-86AB-6E12D0180C37}" type="pres">
      <dgm:prSet presAssocID="{479E53DD-39BB-4F26-9633-C255795FEC27}" presName="conn2-1" presStyleLbl="parChTrans1D4" presStyleIdx="4" presStyleCnt="7"/>
      <dgm:spPr/>
      <dgm:t>
        <a:bodyPr/>
        <a:lstStyle/>
        <a:p>
          <a:endParaRPr lang="en-US"/>
        </a:p>
      </dgm:t>
    </dgm:pt>
    <dgm:pt modelId="{3903E001-397D-4D1B-8D18-1C291C8C8095}" type="pres">
      <dgm:prSet presAssocID="{479E53DD-39BB-4F26-9633-C255795FEC27}" presName="connTx" presStyleLbl="parChTrans1D4" presStyleIdx="4" presStyleCnt="7"/>
      <dgm:spPr/>
      <dgm:t>
        <a:bodyPr/>
        <a:lstStyle/>
        <a:p>
          <a:endParaRPr lang="en-US"/>
        </a:p>
      </dgm:t>
    </dgm:pt>
    <dgm:pt modelId="{C3E8900B-337F-47FF-840C-8DA059D1A9C3}" type="pres">
      <dgm:prSet presAssocID="{CEE436BA-BEC8-47F4-9AE0-A29AFF86F786}" presName="root2" presStyleCnt="0"/>
      <dgm:spPr/>
    </dgm:pt>
    <dgm:pt modelId="{AD8138A4-9079-4785-B845-70202BFF6432}" type="pres">
      <dgm:prSet presAssocID="{CEE436BA-BEC8-47F4-9AE0-A29AFF86F786}" presName="LevelTwoTextNode" presStyleLbl="node4" presStyleIdx="4" presStyleCnt="7" custScaleX="148285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C97A8294-286D-4C4D-8DF4-8EE1507182F6}" type="pres">
      <dgm:prSet presAssocID="{CEE436BA-BEC8-47F4-9AE0-A29AFF86F786}" presName="level3hierChild" presStyleCnt="0"/>
      <dgm:spPr/>
    </dgm:pt>
    <dgm:pt modelId="{C8B930BE-0658-4800-B56B-3CDE2B246304}" type="pres">
      <dgm:prSet presAssocID="{4778C332-92AB-4204-8145-044867A39C1D}" presName="conn2-1" presStyleLbl="parChTrans1D4" presStyleIdx="5" presStyleCnt="7"/>
      <dgm:spPr/>
      <dgm:t>
        <a:bodyPr/>
        <a:lstStyle/>
        <a:p>
          <a:endParaRPr lang="en-US"/>
        </a:p>
      </dgm:t>
    </dgm:pt>
    <dgm:pt modelId="{C24C12A2-F953-49D8-B43C-417F3FF0E63A}" type="pres">
      <dgm:prSet presAssocID="{4778C332-92AB-4204-8145-044867A39C1D}" presName="connTx" presStyleLbl="parChTrans1D4" presStyleIdx="5" presStyleCnt="7"/>
      <dgm:spPr/>
      <dgm:t>
        <a:bodyPr/>
        <a:lstStyle/>
        <a:p>
          <a:endParaRPr lang="en-US"/>
        </a:p>
      </dgm:t>
    </dgm:pt>
    <dgm:pt modelId="{F69F4764-1158-4A96-AAC8-05AC699CDA77}" type="pres">
      <dgm:prSet presAssocID="{D6E49B3C-3931-4602-8752-41D86AD6591A}" presName="root2" presStyleCnt="0"/>
      <dgm:spPr/>
    </dgm:pt>
    <dgm:pt modelId="{7F87C1C0-6A4D-478D-A83B-9F08669B7071}" type="pres">
      <dgm:prSet presAssocID="{D6E49B3C-3931-4602-8752-41D86AD6591A}" presName="LevelTwoTextNode" presStyleLbl="node4" presStyleIdx="5" presStyleCnt="7" custScaleX="117249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51BBAF9B-0B2E-4B61-BD0B-282EB183C028}" type="pres">
      <dgm:prSet presAssocID="{D6E49B3C-3931-4602-8752-41D86AD6591A}" presName="level3hierChild" presStyleCnt="0"/>
      <dgm:spPr/>
    </dgm:pt>
    <dgm:pt modelId="{B0A93F70-36BC-4E4B-A361-8C6C734FF36F}" type="pres">
      <dgm:prSet presAssocID="{3EC60001-032D-4860-BF8F-85048CA6E8AE}" presName="conn2-1" presStyleLbl="parChTrans1D4" presStyleIdx="6" presStyleCnt="7"/>
      <dgm:spPr/>
      <dgm:t>
        <a:bodyPr/>
        <a:lstStyle/>
        <a:p>
          <a:endParaRPr lang="en-US"/>
        </a:p>
      </dgm:t>
    </dgm:pt>
    <dgm:pt modelId="{EDBEF1A5-6B32-4380-A0D1-7194090D48AD}" type="pres">
      <dgm:prSet presAssocID="{3EC60001-032D-4860-BF8F-85048CA6E8AE}" presName="connTx" presStyleLbl="parChTrans1D4" presStyleIdx="6" presStyleCnt="7"/>
      <dgm:spPr/>
      <dgm:t>
        <a:bodyPr/>
        <a:lstStyle/>
        <a:p>
          <a:endParaRPr lang="en-US"/>
        </a:p>
      </dgm:t>
    </dgm:pt>
    <dgm:pt modelId="{BABEAE48-4693-47D5-9680-09B7489770C9}" type="pres">
      <dgm:prSet presAssocID="{6549CD0A-58DC-4659-8F6E-06465598B6A0}" presName="root2" presStyleCnt="0"/>
      <dgm:spPr/>
    </dgm:pt>
    <dgm:pt modelId="{EF230330-A28E-4064-8125-29D055B91BE2}" type="pres">
      <dgm:prSet presAssocID="{6549CD0A-58DC-4659-8F6E-06465598B6A0}" presName="LevelTwoTextNode" presStyleLbl="node4" presStyleIdx="6" presStyleCnt="7" custScaleX="117249">
        <dgm:presLayoutVars>
          <dgm:chPref val="3"/>
        </dgm:presLayoutVars>
      </dgm:prSet>
      <dgm:spPr>
        <a:prstGeom prst="rect">
          <a:avLst/>
        </a:prstGeom>
      </dgm:spPr>
      <dgm:t>
        <a:bodyPr/>
        <a:lstStyle/>
        <a:p>
          <a:endParaRPr lang="en-US"/>
        </a:p>
      </dgm:t>
    </dgm:pt>
    <dgm:pt modelId="{1D4D4F73-1FC5-4F22-AF7B-1E50329648B0}" type="pres">
      <dgm:prSet presAssocID="{6549CD0A-58DC-4659-8F6E-06465598B6A0}" presName="level3hierChild" presStyleCnt="0"/>
      <dgm:spPr/>
    </dgm:pt>
  </dgm:ptLst>
  <dgm:cxnLst>
    <dgm:cxn modelId="{A8EDC6E8-AC14-47D6-80D2-113802B99F5C}" type="presOf" srcId="{5B7509C4-EBF1-4AB6-B01C-4CAF7D77CB11}" destId="{52EFF153-C8D4-4130-B259-B36B06142BA2}" srcOrd="0" destOrd="0" presId="urn:microsoft.com/office/officeart/2005/8/layout/hierarchy2"/>
    <dgm:cxn modelId="{077695A8-4118-4AF0-9EF8-38B769D96D34}" srcId="{316AFD6A-DBC5-41A0-89DB-E653CCE92408}" destId="{F75A8405-6424-4514-9ACC-7B9958582DF7}" srcOrd="1" destOrd="0" parTransId="{F3CA5870-9BA6-4369-8A1A-4A5E3FADFA17}" sibTransId="{4D47E9A9-2687-4549-BCBA-64CD7211484B}"/>
    <dgm:cxn modelId="{6FE33903-F88F-4413-AAB6-813B0A21F889}" srcId="{CC8A2A6C-E745-4B3C-87A5-55C35F680998}" destId="{D6E49B3C-3931-4602-8752-41D86AD6591A}" srcOrd="1" destOrd="0" parTransId="{4778C332-92AB-4204-8145-044867A39C1D}" sibTransId="{6B6BFA7B-DD76-4F60-8EFA-C03AAA730EE3}"/>
    <dgm:cxn modelId="{E816FABF-51FC-480A-A32E-C30B0DDC38F6}" type="presOf" srcId="{F75A8405-6424-4514-9ACC-7B9958582DF7}" destId="{477937F4-93DC-4E00-AAB8-DFD4900A4C8A}" srcOrd="0" destOrd="0" presId="urn:microsoft.com/office/officeart/2005/8/layout/hierarchy2"/>
    <dgm:cxn modelId="{832A41AB-8A61-4C29-8C8D-53D8FBF3A557}" type="presOf" srcId="{B5B15A93-2DB7-4C46-BEE1-D2660736FF5C}" destId="{7AA13398-AAF1-4A6E-9914-3D070D28FF08}" srcOrd="0" destOrd="0" presId="urn:microsoft.com/office/officeart/2005/8/layout/hierarchy2"/>
    <dgm:cxn modelId="{03C42E31-0E6B-4D2B-9198-7263718C042D}" type="presOf" srcId="{003872EF-7121-40BF-9F6E-81193DAB8AA3}" destId="{B4FC8EDB-F76B-42BF-B641-86258351DC2A}" srcOrd="0" destOrd="0" presId="urn:microsoft.com/office/officeart/2005/8/layout/hierarchy2"/>
    <dgm:cxn modelId="{A8B7E7D1-6EB8-499A-A678-B5BEAE197C60}" type="presOf" srcId="{045C53DE-5DA6-4F63-98C2-3001A005DB9C}" destId="{57509D12-E9FC-4EA6-83D3-69B0E1644A77}" srcOrd="0" destOrd="0" presId="urn:microsoft.com/office/officeart/2005/8/layout/hierarchy2"/>
    <dgm:cxn modelId="{777CE279-E7AA-41FC-B482-A714AE87A122}" srcId="{316AFD6A-DBC5-41A0-89DB-E653CCE92408}" destId="{A228B868-05A1-4001-9054-CEAAFC218847}" srcOrd="0" destOrd="0" parTransId="{B94EA90F-EA27-4B4E-9C88-4E7DB26CF455}" sibTransId="{95316AE0-0042-4D99-87C2-572AC0ABB46D}"/>
    <dgm:cxn modelId="{D5AB34DD-25C8-4A07-A3D6-508C604E3DA3}" type="presOf" srcId="{D6E49B3C-3931-4602-8752-41D86AD6591A}" destId="{7F87C1C0-6A4D-478D-A83B-9F08669B7071}" srcOrd="0" destOrd="0" presId="urn:microsoft.com/office/officeart/2005/8/layout/hierarchy2"/>
    <dgm:cxn modelId="{1F3EC3F0-2679-473F-88DA-20E44886FE7A}" type="presOf" srcId="{6549CD0A-58DC-4659-8F6E-06465598B6A0}" destId="{EF230330-A28E-4064-8125-29D055B91BE2}" srcOrd="0" destOrd="0" presId="urn:microsoft.com/office/officeart/2005/8/layout/hierarchy2"/>
    <dgm:cxn modelId="{6A789E29-58E7-4FC2-898B-B638E42876A6}" type="presOf" srcId="{99177F6D-0BE6-47CD-A6EA-D370E206C794}" destId="{2D4AF642-9A23-44D7-9DC3-A9094B626355}" srcOrd="0" destOrd="0" presId="urn:microsoft.com/office/officeart/2005/8/layout/hierarchy2"/>
    <dgm:cxn modelId="{7431D50C-353E-4F54-B3F6-2DCB7079A51E}" srcId="{045C53DE-5DA6-4F63-98C2-3001A005DB9C}" destId="{CEE436BA-BEC8-47F4-9AE0-A29AFF86F786}" srcOrd="0" destOrd="0" parTransId="{479E53DD-39BB-4F26-9633-C255795FEC27}" sibTransId="{0C33ADBA-F596-40EC-8684-CE0CD924B107}"/>
    <dgm:cxn modelId="{EBBCFEBF-8559-4E2D-BDD7-B73EE7DFDA98}" type="presOf" srcId="{5B7509C4-EBF1-4AB6-B01C-4CAF7D77CB11}" destId="{76C769F3-3921-428D-91BA-3FD6A1CC3651}" srcOrd="1" destOrd="0" presId="urn:microsoft.com/office/officeart/2005/8/layout/hierarchy2"/>
    <dgm:cxn modelId="{B6795539-CDC9-4782-83E6-C822451A024B}" type="presOf" srcId="{FA758413-944C-4654-9D27-002DADD2FF84}" destId="{2CD4764A-4669-4D36-B1EA-2EFB538B7D24}" srcOrd="0" destOrd="0" presId="urn:microsoft.com/office/officeart/2005/8/layout/hierarchy2"/>
    <dgm:cxn modelId="{009504DD-CF49-4271-BF69-6C8A5E7DD930}" type="presOf" srcId="{B94EA90F-EA27-4B4E-9C88-4E7DB26CF455}" destId="{7C5193BB-67A2-433C-B657-16D7B3A91704}" srcOrd="1" destOrd="0" presId="urn:microsoft.com/office/officeart/2005/8/layout/hierarchy2"/>
    <dgm:cxn modelId="{6A91D73C-F441-48E1-8AF7-8E124159C435}" type="presOf" srcId="{479E53DD-39BB-4F26-9633-C255795FEC27}" destId="{19CC86A5-F460-4883-86AB-6E12D0180C37}" srcOrd="0" destOrd="0" presId="urn:microsoft.com/office/officeart/2005/8/layout/hierarchy2"/>
    <dgm:cxn modelId="{144BD2D6-AA13-4E56-927D-82E5A83A1864}" srcId="{E18D91AB-6AD1-4BD9-AFD3-C84E8DD0737D}" destId="{11B02CA1-C595-42B5-8A7E-B545429DBAF2}" srcOrd="0" destOrd="0" parTransId="{FA758413-944C-4654-9D27-002DADD2FF84}" sibTransId="{BFDFBDE0-2208-4E79-A2A4-555593C2563F}"/>
    <dgm:cxn modelId="{82D54C82-59C8-46CC-B236-02779D8DA888}" type="presOf" srcId="{3EC60001-032D-4860-BF8F-85048CA6E8AE}" destId="{B0A93F70-36BC-4E4B-A361-8C6C734FF36F}" srcOrd="0" destOrd="0" presId="urn:microsoft.com/office/officeart/2005/8/layout/hierarchy2"/>
    <dgm:cxn modelId="{04121333-2EF0-4DD0-80CE-E891227A53F0}" type="presOf" srcId="{CEE436BA-BEC8-47F4-9AE0-A29AFF86F786}" destId="{AD8138A4-9079-4785-B845-70202BFF6432}" srcOrd="0" destOrd="0" presId="urn:microsoft.com/office/officeart/2005/8/layout/hierarchy2"/>
    <dgm:cxn modelId="{DF2D8225-8AD3-4366-BEFF-389ABD3ECFB2}" type="presOf" srcId="{CC8A2A6C-E745-4B3C-87A5-55C35F680998}" destId="{D1E3EF52-DCCC-4FE9-B3D8-21FE46858216}" srcOrd="0" destOrd="0" presId="urn:microsoft.com/office/officeart/2005/8/layout/hierarchy2"/>
    <dgm:cxn modelId="{86C6A72B-62D4-4457-AFF5-02E04B05EF8C}" type="presOf" srcId="{F3CA5870-9BA6-4369-8A1A-4A5E3FADFA17}" destId="{795B4F1D-7B59-4270-8C76-7C17B566ADB2}" srcOrd="0" destOrd="0" presId="urn:microsoft.com/office/officeart/2005/8/layout/hierarchy2"/>
    <dgm:cxn modelId="{9B6DE645-BD1D-4BA9-9D57-53CC4EBCDD30}" type="presOf" srcId="{A228B868-05A1-4001-9054-CEAAFC218847}" destId="{833572A3-9214-4C74-9483-5689285FDED1}" srcOrd="0" destOrd="0" presId="urn:microsoft.com/office/officeart/2005/8/layout/hierarchy2"/>
    <dgm:cxn modelId="{EBA21D2B-92AE-4F30-9CFB-D65C8A3E9145}" type="presOf" srcId="{4778C332-92AB-4204-8145-044867A39C1D}" destId="{C24C12A2-F953-49D8-B43C-417F3FF0E63A}" srcOrd="1" destOrd="0" presId="urn:microsoft.com/office/officeart/2005/8/layout/hierarchy2"/>
    <dgm:cxn modelId="{67A5433E-7C2A-43BD-913B-55FA3C2AE426}" type="presOf" srcId="{3EC60001-032D-4860-BF8F-85048CA6E8AE}" destId="{EDBEF1A5-6B32-4380-A0D1-7194090D48AD}" srcOrd="1" destOrd="0" presId="urn:microsoft.com/office/officeart/2005/8/layout/hierarchy2"/>
    <dgm:cxn modelId="{BE5A4AEE-2145-49D1-A55A-D78A6E4E7FDC}" type="presOf" srcId="{B3A6B4CB-493E-4985-ACB2-1C3B5E95E97C}" destId="{C5C4680D-010F-4F4F-8585-1062C9F4147F}" srcOrd="0" destOrd="0" presId="urn:microsoft.com/office/officeart/2005/8/layout/hierarchy2"/>
    <dgm:cxn modelId="{83A659C2-CCE1-440C-86E3-8A22CCD85A53}" type="presOf" srcId="{B3A6B4CB-493E-4985-ACB2-1C3B5E95E97C}" destId="{A912E2B4-F5AC-482C-AE43-D36810CCBF28}" srcOrd="1" destOrd="0" presId="urn:microsoft.com/office/officeart/2005/8/layout/hierarchy2"/>
    <dgm:cxn modelId="{948FB214-3E0C-4FCD-85A4-08243B751276}" type="presOf" srcId="{316AFD6A-DBC5-41A0-89DB-E653CCE92408}" destId="{5F3F43E9-AE98-423E-A1EF-54AA42F5433B}" srcOrd="0" destOrd="0" presId="urn:microsoft.com/office/officeart/2005/8/layout/hierarchy2"/>
    <dgm:cxn modelId="{7685E842-6415-4A40-837B-1F9A1987F1A9}" type="presOf" srcId="{479E53DD-39BB-4F26-9633-C255795FEC27}" destId="{3903E001-397D-4D1B-8D18-1C291C8C8095}" srcOrd="1" destOrd="0" presId="urn:microsoft.com/office/officeart/2005/8/layout/hierarchy2"/>
    <dgm:cxn modelId="{124A3BF6-6209-4A03-817B-1CA1054145E5}" type="presOf" srcId="{E18D91AB-6AD1-4BD9-AFD3-C84E8DD0737D}" destId="{693FE751-51A6-4EB8-8697-C80AA3D682B8}" srcOrd="0" destOrd="0" presId="urn:microsoft.com/office/officeart/2005/8/layout/hierarchy2"/>
    <dgm:cxn modelId="{0301260D-38CE-452C-BEC5-87D6181317BF}" srcId="{CC8A2A6C-E745-4B3C-87A5-55C35F680998}" destId="{6549CD0A-58DC-4659-8F6E-06465598B6A0}" srcOrd="2" destOrd="0" parTransId="{3EC60001-032D-4860-BF8F-85048CA6E8AE}" sibTransId="{31E8B604-7CE5-441C-A001-16706AFFCA21}"/>
    <dgm:cxn modelId="{DA00438C-B782-4D1B-B8B2-750F7641813F}" type="presOf" srcId="{11B02CA1-C595-42B5-8A7E-B545429DBAF2}" destId="{DF7E5738-F2DC-4F3E-865B-B2A98A24ECC2}" srcOrd="0" destOrd="0" presId="urn:microsoft.com/office/officeart/2005/8/layout/hierarchy2"/>
    <dgm:cxn modelId="{BA1F7785-A6E7-4B70-ACAC-01251453E6D3}" srcId="{11B02CA1-C595-42B5-8A7E-B545429DBAF2}" destId="{CC8A2A6C-E745-4B3C-87A5-55C35F680998}" srcOrd="1" destOrd="0" parTransId="{B5B15A93-2DB7-4C46-BEE1-D2660736FF5C}" sibTransId="{8DA8EFAF-BA54-43B4-82AE-CDC7E53AF37E}"/>
    <dgm:cxn modelId="{668C673F-035F-45CC-8656-42FD8941335C}" srcId="{CC8A2A6C-E745-4B3C-87A5-55C35F680998}" destId="{045C53DE-5DA6-4F63-98C2-3001A005DB9C}" srcOrd="0" destOrd="0" parTransId="{B3A6B4CB-493E-4985-ACB2-1C3B5E95E97C}" sibTransId="{953781C9-D4FD-498A-BF2E-40EFB25A0D7B}"/>
    <dgm:cxn modelId="{C51CE190-7FEF-458E-AC85-C790EBD75338}" type="presOf" srcId="{99177F6D-0BE6-47CD-A6EA-D370E206C794}" destId="{72176B29-FC99-4453-8A7A-76B9C4C632CD}" srcOrd="1" destOrd="0" presId="urn:microsoft.com/office/officeart/2005/8/layout/hierarchy2"/>
    <dgm:cxn modelId="{F0D8FA2D-313C-43BF-92F4-036B01C3F896}" type="presOf" srcId="{0FC5B6E3-C2BD-47C8-B036-C6C7C561B8E4}" destId="{43B64463-DB16-4431-B7A5-20C99590047C}" srcOrd="0" destOrd="0" presId="urn:microsoft.com/office/officeart/2005/8/layout/hierarchy2"/>
    <dgm:cxn modelId="{F8415C9D-7E32-4989-8A55-F181DA91CF9A}" type="presOf" srcId="{B5B15A93-2DB7-4C46-BEE1-D2660736FF5C}" destId="{B6D2900D-6B0D-4928-9667-2D127CB1F3FD}" srcOrd="1" destOrd="0" presId="urn:microsoft.com/office/officeart/2005/8/layout/hierarchy2"/>
    <dgm:cxn modelId="{3F605B63-274A-4CC9-BBB1-E1DC6E3F33CC}" srcId="{0FC5B6E3-C2BD-47C8-B036-C6C7C561B8E4}" destId="{316AFD6A-DBC5-41A0-89DB-E653CCE92408}" srcOrd="0" destOrd="0" parTransId="{99177F6D-0BE6-47CD-A6EA-D370E206C794}" sibTransId="{1C951EB3-689C-4268-AC27-297415BAD43A}"/>
    <dgm:cxn modelId="{B1ACF59C-5190-4EA8-94AE-6CC2A0E20196}" type="presOf" srcId="{4778C332-92AB-4204-8145-044867A39C1D}" destId="{C8B930BE-0658-4800-B56B-3CDE2B246304}" srcOrd="0" destOrd="0" presId="urn:microsoft.com/office/officeart/2005/8/layout/hierarchy2"/>
    <dgm:cxn modelId="{9B68CDCD-8E02-4742-A199-83E7DF1B40D5}" type="presOf" srcId="{F3CA5870-9BA6-4369-8A1A-4A5E3FADFA17}" destId="{2CDF12D7-E24F-489E-9F52-2782F5C3E8C4}" srcOrd="1" destOrd="0" presId="urn:microsoft.com/office/officeart/2005/8/layout/hierarchy2"/>
    <dgm:cxn modelId="{058E53C8-F5EC-48CD-ABE3-B5749EE4B1CF}" srcId="{003872EF-7121-40BF-9F6E-81193DAB8AA3}" destId="{E18D91AB-6AD1-4BD9-AFD3-C84E8DD0737D}" srcOrd="0" destOrd="0" parTransId="{59ECE361-6D1A-423A-AB14-B08D570655CB}" sibTransId="{C5A6863A-EFC0-4A4C-82B3-AA0B4AC225A0}"/>
    <dgm:cxn modelId="{0C1E74AB-FDAB-4885-A2B8-A4274BB90F14}" type="presOf" srcId="{B94EA90F-EA27-4B4E-9C88-4E7DB26CF455}" destId="{01F9C90F-F8A0-4673-AD3D-4DE213B1CE3F}" srcOrd="0" destOrd="0" presId="urn:microsoft.com/office/officeart/2005/8/layout/hierarchy2"/>
    <dgm:cxn modelId="{E9AD8181-24E8-47C7-B003-A35857AB2419}" srcId="{11B02CA1-C595-42B5-8A7E-B545429DBAF2}" destId="{0FC5B6E3-C2BD-47C8-B036-C6C7C561B8E4}" srcOrd="0" destOrd="0" parTransId="{5B7509C4-EBF1-4AB6-B01C-4CAF7D77CB11}" sibTransId="{34DC6659-5C06-44FD-841E-21FBA18C509D}"/>
    <dgm:cxn modelId="{6F637206-DF54-42D1-BCA2-9CD44A80E3D5}" type="presOf" srcId="{FA758413-944C-4654-9D27-002DADD2FF84}" destId="{8DEF1AD1-EA78-43AB-AC26-F5D02E5004B9}" srcOrd="1" destOrd="0" presId="urn:microsoft.com/office/officeart/2005/8/layout/hierarchy2"/>
    <dgm:cxn modelId="{DB8434C5-476B-4CCD-8421-E8CDE6DC4135}" type="presParOf" srcId="{B4FC8EDB-F76B-42BF-B641-86258351DC2A}" destId="{32760017-3E51-49BC-B3E8-7556E9565481}" srcOrd="0" destOrd="0" presId="urn:microsoft.com/office/officeart/2005/8/layout/hierarchy2"/>
    <dgm:cxn modelId="{8262FB08-0152-49ED-A800-27BC0B084F3C}" type="presParOf" srcId="{32760017-3E51-49BC-B3E8-7556E9565481}" destId="{693FE751-51A6-4EB8-8697-C80AA3D682B8}" srcOrd="0" destOrd="0" presId="urn:microsoft.com/office/officeart/2005/8/layout/hierarchy2"/>
    <dgm:cxn modelId="{988E798B-A00A-4C09-95F8-02C22E09E097}" type="presParOf" srcId="{32760017-3E51-49BC-B3E8-7556E9565481}" destId="{49E3BAE5-342A-4A0B-8DC3-6B1F4A261D8F}" srcOrd="1" destOrd="0" presId="urn:microsoft.com/office/officeart/2005/8/layout/hierarchy2"/>
    <dgm:cxn modelId="{27A815E6-F2FF-4DD6-92E0-C07D7261C1A7}" type="presParOf" srcId="{49E3BAE5-342A-4A0B-8DC3-6B1F4A261D8F}" destId="{2CD4764A-4669-4D36-B1EA-2EFB538B7D24}" srcOrd="0" destOrd="0" presId="urn:microsoft.com/office/officeart/2005/8/layout/hierarchy2"/>
    <dgm:cxn modelId="{D766EAF8-C774-4065-B768-A386486D8F37}" type="presParOf" srcId="{2CD4764A-4669-4D36-B1EA-2EFB538B7D24}" destId="{8DEF1AD1-EA78-43AB-AC26-F5D02E5004B9}" srcOrd="0" destOrd="0" presId="urn:microsoft.com/office/officeart/2005/8/layout/hierarchy2"/>
    <dgm:cxn modelId="{D4901D9D-9D68-49E4-A7C4-F7A712BF15F1}" type="presParOf" srcId="{49E3BAE5-342A-4A0B-8DC3-6B1F4A261D8F}" destId="{937E1C04-3959-4108-99F1-36B23F91FE0B}" srcOrd="1" destOrd="0" presId="urn:microsoft.com/office/officeart/2005/8/layout/hierarchy2"/>
    <dgm:cxn modelId="{C9C50AF5-F3A7-489E-BCB6-63979A04BF71}" type="presParOf" srcId="{937E1C04-3959-4108-99F1-36B23F91FE0B}" destId="{DF7E5738-F2DC-4F3E-865B-B2A98A24ECC2}" srcOrd="0" destOrd="0" presId="urn:microsoft.com/office/officeart/2005/8/layout/hierarchy2"/>
    <dgm:cxn modelId="{9B5950F2-E887-4676-8A32-1C38C7433EE7}" type="presParOf" srcId="{937E1C04-3959-4108-99F1-36B23F91FE0B}" destId="{A1BB21B8-80DF-4AFC-98CF-1965D3B46906}" srcOrd="1" destOrd="0" presId="urn:microsoft.com/office/officeart/2005/8/layout/hierarchy2"/>
    <dgm:cxn modelId="{225A9C4B-4B4D-4143-ACC2-2C7DCBD73B1A}" type="presParOf" srcId="{A1BB21B8-80DF-4AFC-98CF-1965D3B46906}" destId="{52EFF153-C8D4-4130-B259-B36B06142BA2}" srcOrd="0" destOrd="0" presId="urn:microsoft.com/office/officeart/2005/8/layout/hierarchy2"/>
    <dgm:cxn modelId="{33B0B7D0-0C56-457F-8CD6-AEB1D4701414}" type="presParOf" srcId="{52EFF153-C8D4-4130-B259-B36B06142BA2}" destId="{76C769F3-3921-428D-91BA-3FD6A1CC3651}" srcOrd="0" destOrd="0" presId="urn:microsoft.com/office/officeart/2005/8/layout/hierarchy2"/>
    <dgm:cxn modelId="{EE2D7D69-D189-489D-8306-CA21CFF57AEB}" type="presParOf" srcId="{A1BB21B8-80DF-4AFC-98CF-1965D3B46906}" destId="{0DE14FD5-434B-4B4F-857D-BDF13F199FBA}" srcOrd="1" destOrd="0" presId="urn:microsoft.com/office/officeart/2005/8/layout/hierarchy2"/>
    <dgm:cxn modelId="{5764CB66-B1F5-4DB2-B700-CF46A5CC7D6C}" type="presParOf" srcId="{0DE14FD5-434B-4B4F-857D-BDF13F199FBA}" destId="{43B64463-DB16-4431-B7A5-20C99590047C}" srcOrd="0" destOrd="0" presId="urn:microsoft.com/office/officeart/2005/8/layout/hierarchy2"/>
    <dgm:cxn modelId="{54C014E2-8EFA-4507-9704-4B48B9970664}" type="presParOf" srcId="{0DE14FD5-434B-4B4F-857D-BDF13F199FBA}" destId="{EA360741-9489-4EA7-8D65-9D722C0F1FE8}" srcOrd="1" destOrd="0" presId="urn:microsoft.com/office/officeart/2005/8/layout/hierarchy2"/>
    <dgm:cxn modelId="{ED834B0A-B85E-419A-A457-1E2BF5F659DB}" type="presParOf" srcId="{EA360741-9489-4EA7-8D65-9D722C0F1FE8}" destId="{2D4AF642-9A23-44D7-9DC3-A9094B626355}" srcOrd="0" destOrd="0" presId="urn:microsoft.com/office/officeart/2005/8/layout/hierarchy2"/>
    <dgm:cxn modelId="{C78884C6-9A00-4141-A1D7-1365F0778811}" type="presParOf" srcId="{2D4AF642-9A23-44D7-9DC3-A9094B626355}" destId="{72176B29-FC99-4453-8A7A-76B9C4C632CD}" srcOrd="0" destOrd="0" presId="urn:microsoft.com/office/officeart/2005/8/layout/hierarchy2"/>
    <dgm:cxn modelId="{B53A94C8-E700-4C6D-BDC8-27697A6BAB71}" type="presParOf" srcId="{EA360741-9489-4EA7-8D65-9D722C0F1FE8}" destId="{0772B151-8FCD-4012-8DFC-B457C0BDB358}" srcOrd="1" destOrd="0" presId="urn:microsoft.com/office/officeart/2005/8/layout/hierarchy2"/>
    <dgm:cxn modelId="{14F14B8C-643E-4F1B-A1D9-6B5A7A9BDA56}" type="presParOf" srcId="{0772B151-8FCD-4012-8DFC-B457C0BDB358}" destId="{5F3F43E9-AE98-423E-A1EF-54AA42F5433B}" srcOrd="0" destOrd="0" presId="urn:microsoft.com/office/officeart/2005/8/layout/hierarchy2"/>
    <dgm:cxn modelId="{F1F379F1-6564-4BAF-B57D-9B08BC115567}" type="presParOf" srcId="{0772B151-8FCD-4012-8DFC-B457C0BDB358}" destId="{DABCE97D-7FC5-4D34-AB4E-E6B7B7600F52}" srcOrd="1" destOrd="0" presId="urn:microsoft.com/office/officeart/2005/8/layout/hierarchy2"/>
    <dgm:cxn modelId="{FC52C006-5C83-4691-B1AC-E94B77A247AF}" type="presParOf" srcId="{DABCE97D-7FC5-4D34-AB4E-E6B7B7600F52}" destId="{01F9C90F-F8A0-4673-AD3D-4DE213B1CE3F}" srcOrd="0" destOrd="0" presId="urn:microsoft.com/office/officeart/2005/8/layout/hierarchy2"/>
    <dgm:cxn modelId="{7B8C3845-DD76-4416-91D3-BB4E7B7815AA}" type="presParOf" srcId="{01F9C90F-F8A0-4673-AD3D-4DE213B1CE3F}" destId="{7C5193BB-67A2-433C-B657-16D7B3A91704}" srcOrd="0" destOrd="0" presId="urn:microsoft.com/office/officeart/2005/8/layout/hierarchy2"/>
    <dgm:cxn modelId="{8504FFD8-1FCE-486F-A1DD-BC5CE8F0DE73}" type="presParOf" srcId="{DABCE97D-7FC5-4D34-AB4E-E6B7B7600F52}" destId="{A1DA939C-A7F6-4CEC-9D68-5F537D7FD490}" srcOrd="1" destOrd="0" presId="urn:microsoft.com/office/officeart/2005/8/layout/hierarchy2"/>
    <dgm:cxn modelId="{2723C746-1842-4D0F-B5F1-16F6F50C38C6}" type="presParOf" srcId="{A1DA939C-A7F6-4CEC-9D68-5F537D7FD490}" destId="{833572A3-9214-4C74-9483-5689285FDED1}" srcOrd="0" destOrd="0" presId="urn:microsoft.com/office/officeart/2005/8/layout/hierarchy2"/>
    <dgm:cxn modelId="{092F589E-AE9C-43FD-873F-48B1FECF69F8}" type="presParOf" srcId="{A1DA939C-A7F6-4CEC-9D68-5F537D7FD490}" destId="{7C0C5849-8F86-48E7-AFC2-6DF8A3211091}" srcOrd="1" destOrd="0" presId="urn:microsoft.com/office/officeart/2005/8/layout/hierarchy2"/>
    <dgm:cxn modelId="{1D82594E-A940-40F7-BCB1-186946E63690}" type="presParOf" srcId="{DABCE97D-7FC5-4D34-AB4E-E6B7B7600F52}" destId="{795B4F1D-7B59-4270-8C76-7C17B566ADB2}" srcOrd="2" destOrd="0" presId="urn:microsoft.com/office/officeart/2005/8/layout/hierarchy2"/>
    <dgm:cxn modelId="{DC93A688-C3ED-4AE8-BE27-D417B015CD1D}" type="presParOf" srcId="{795B4F1D-7B59-4270-8C76-7C17B566ADB2}" destId="{2CDF12D7-E24F-489E-9F52-2782F5C3E8C4}" srcOrd="0" destOrd="0" presId="urn:microsoft.com/office/officeart/2005/8/layout/hierarchy2"/>
    <dgm:cxn modelId="{01B32A90-3186-448D-9515-9A6ACB882171}" type="presParOf" srcId="{DABCE97D-7FC5-4D34-AB4E-E6B7B7600F52}" destId="{287C09C0-B9BD-4CE5-AD80-8A8687DF57B0}" srcOrd="3" destOrd="0" presId="urn:microsoft.com/office/officeart/2005/8/layout/hierarchy2"/>
    <dgm:cxn modelId="{8CBF0256-E014-428A-8E0A-C3F263293F0E}" type="presParOf" srcId="{287C09C0-B9BD-4CE5-AD80-8A8687DF57B0}" destId="{477937F4-93DC-4E00-AAB8-DFD4900A4C8A}" srcOrd="0" destOrd="0" presId="urn:microsoft.com/office/officeart/2005/8/layout/hierarchy2"/>
    <dgm:cxn modelId="{1E63E4DE-E601-4606-AA61-9F9DDB786390}" type="presParOf" srcId="{287C09C0-B9BD-4CE5-AD80-8A8687DF57B0}" destId="{B9A2C6B0-67ED-4CB9-9FED-C5A43C99E548}" srcOrd="1" destOrd="0" presId="urn:microsoft.com/office/officeart/2005/8/layout/hierarchy2"/>
    <dgm:cxn modelId="{58447BD6-6F9A-4A29-82E5-4E702DAE8C76}" type="presParOf" srcId="{A1BB21B8-80DF-4AFC-98CF-1965D3B46906}" destId="{7AA13398-AAF1-4A6E-9914-3D070D28FF08}" srcOrd="2" destOrd="0" presId="urn:microsoft.com/office/officeart/2005/8/layout/hierarchy2"/>
    <dgm:cxn modelId="{1EC4B266-31BC-429B-ADAF-4228B9E1C4DE}" type="presParOf" srcId="{7AA13398-AAF1-4A6E-9914-3D070D28FF08}" destId="{B6D2900D-6B0D-4928-9667-2D127CB1F3FD}" srcOrd="0" destOrd="0" presId="urn:microsoft.com/office/officeart/2005/8/layout/hierarchy2"/>
    <dgm:cxn modelId="{329F1F9A-9A70-4B56-BE4C-84521FE31534}" type="presParOf" srcId="{A1BB21B8-80DF-4AFC-98CF-1965D3B46906}" destId="{41A3A917-F2D1-472A-B1DC-EAA50B197058}" srcOrd="3" destOrd="0" presId="urn:microsoft.com/office/officeart/2005/8/layout/hierarchy2"/>
    <dgm:cxn modelId="{B700B1B8-4D1A-4DE2-ABD3-0D7D3B898B74}" type="presParOf" srcId="{41A3A917-F2D1-472A-B1DC-EAA50B197058}" destId="{D1E3EF52-DCCC-4FE9-B3D8-21FE46858216}" srcOrd="0" destOrd="0" presId="urn:microsoft.com/office/officeart/2005/8/layout/hierarchy2"/>
    <dgm:cxn modelId="{692D2613-7817-451F-9EF1-0761827C3D9B}" type="presParOf" srcId="{41A3A917-F2D1-472A-B1DC-EAA50B197058}" destId="{031404FB-17CC-43C8-8FC2-181F38817CEE}" srcOrd="1" destOrd="0" presId="urn:microsoft.com/office/officeart/2005/8/layout/hierarchy2"/>
    <dgm:cxn modelId="{60FE857E-7CB1-498D-B5AE-D3AD265D49C1}" type="presParOf" srcId="{031404FB-17CC-43C8-8FC2-181F38817CEE}" destId="{C5C4680D-010F-4F4F-8585-1062C9F4147F}" srcOrd="0" destOrd="0" presId="urn:microsoft.com/office/officeart/2005/8/layout/hierarchy2"/>
    <dgm:cxn modelId="{88B770E7-7FFF-438D-ABAD-89B610A4C160}" type="presParOf" srcId="{C5C4680D-010F-4F4F-8585-1062C9F4147F}" destId="{A912E2B4-F5AC-482C-AE43-D36810CCBF28}" srcOrd="0" destOrd="0" presId="urn:microsoft.com/office/officeart/2005/8/layout/hierarchy2"/>
    <dgm:cxn modelId="{4E9ADA91-FF6C-461D-922B-324A16B9E98B}" type="presParOf" srcId="{031404FB-17CC-43C8-8FC2-181F38817CEE}" destId="{91FD86D4-8E77-4279-A38A-502C4EA63304}" srcOrd="1" destOrd="0" presId="urn:microsoft.com/office/officeart/2005/8/layout/hierarchy2"/>
    <dgm:cxn modelId="{40C95E24-0269-453E-93F3-5893306870C6}" type="presParOf" srcId="{91FD86D4-8E77-4279-A38A-502C4EA63304}" destId="{57509D12-E9FC-4EA6-83D3-69B0E1644A77}" srcOrd="0" destOrd="0" presId="urn:microsoft.com/office/officeart/2005/8/layout/hierarchy2"/>
    <dgm:cxn modelId="{396B021E-3F80-4D66-8511-7D3D982E3836}" type="presParOf" srcId="{91FD86D4-8E77-4279-A38A-502C4EA63304}" destId="{A7D0E231-2398-490C-A03A-AD6C6D79C829}" srcOrd="1" destOrd="0" presId="urn:microsoft.com/office/officeart/2005/8/layout/hierarchy2"/>
    <dgm:cxn modelId="{6FA04F87-7EFB-42F0-8B94-9E5409854F93}" type="presParOf" srcId="{A7D0E231-2398-490C-A03A-AD6C6D79C829}" destId="{19CC86A5-F460-4883-86AB-6E12D0180C37}" srcOrd="0" destOrd="0" presId="urn:microsoft.com/office/officeart/2005/8/layout/hierarchy2"/>
    <dgm:cxn modelId="{231D4B0F-35B1-4AA8-9ECA-BE162C4157A5}" type="presParOf" srcId="{19CC86A5-F460-4883-86AB-6E12D0180C37}" destId="{3903E001-397D-4D1B-8D18-1C291C8C8095}" srcOrd="0" destOrd="0" presId="urn:microsoft.com/office/officeart/2005/8/layout/hierarchy2"/>
    <dgm:cxn modelId="{CD2A7686-0240-45ED-81AB-C91E0721DDB0}" type="presParOf" srcId="{A7D0E231-2398-490C-A03A-AD6C6D79C829}" destId="{C3E8900B-337F-47FF-840C-8DA059D1A9C3}" srcOrd="1" destOrd="0" presId="urn:microsoft.com/office/officeart/2005/8/layout/hierarchy2"/>
    <dgm:cxn modelId="{187AC3F1-B97E-4D97-A2EC-4CEEDFAF82CD}" type="presParOf" srcId="{C3E8900B-337F-47FF-840C-8DA059D1A9C3}" destId="{AD8138A4-9079-4785-B845-70202BFF6432}" srcOrd="0" destOrd="0" presId="urn:microsoft.com/office/officeart/2005/8/layout/hierarchy2"/>
    <dgm:cxn modelId="{B29CB3B5-6EA5-4A51-A37C-5DB5AB649C37}" type="presParOf" srcId="{C3E8900B-337F-47FF-840C-8DA059D1A9C3}" destId="{C97A8294-286D-4C4D-8DF4-8EE1507182F6}" srcOrd="1" destOrd="0" presId="urn:microsoft.com/office/officeart/2005/8/layout/hierarchy2"/>
    <dgm:cxn modelId="{2A8BC403-3BAC-4940-A086-FE0D15E7ED48}" type="presParOf" srcId="{031404FB-17CC-43C8-8FC2-181F38817CEE}" destId="{C8B930BE-0658-4800-B56B-3CDE2B246304}" srcOrd="2" destOrd="0" presId="urn:microsoft.com/office/officeart/2005/8/layout/hierarchy2"/>
    <dgm:cxn modelId="{DC6F1B3E-5217-44EB-9DC6-A663CEB7367A}" type="presParOf" srcId="{C8B930BE-0658-4800-B56B-3CDE2B246304}" destId="{C24C12A2-F953-49D8-B43C-417F3FF0E63A}" srcOrd="0" destOrd="0" presId="urn:microsoft.com/office/officeart/2005/8/layout/hierarchy2"/>
    <dgm:cxn modelId="{79705E8F-F857-4A1F-BACA-AFAE02220CCC}" type="presParOf" srcId="{031404FB-17CC-43C8-8FC2-181F38817CEE}" destId="{F69F4764-1158-4A96-AAC8-05AC699CDA77}" srcOrd="3" destOrd="0" presId="urn:microsoft.com/office/officeart/2005/8/layout/hierarchy2"/>
    <dgm:cxn modelId="{E814028B-42BC-4A4D-9A37-D277BD45FF32}" type="presParOf" srcId="{F69F4764-1158-4A96-AAC8-05AC699CDA77}" destId="{7F87C1C0-6A4D-478D-A83B-9F08669B7071}" srcOrd="0" destOrd="0" presId="urn:microsoft.com/office/officeart/2005/8/layout/hierarchy2"/>
    <dgm:cxn modelId="{A418ECBD-2ABF-47FD-A18F-035684AF15DE}" type="presParOf" srcId="{F69F4764-1158-4A96-AAC8-05AC699CDA77}" destId="{51BBAF9B-0B2E-4B61-BD0B-282EB183C028}" srcOrd="1" destOrd="0" presId="urn:microsoft.com/office/officeart/2005/8/layout/hierarchy2"/>
    <dgm:cxn modelId="{2AC4FC52-3D2D-4D5A-BCC1-B6D6D17CDFCE}" type="presParOf" srcId="{031404FB-17CC-43C8-8FC2-181F38817CEE}" destId="{B0A93F70-36BC-4E4B-A361-8C6C734FF36F}" srcOrd="4" destOrd="0" presId="urn:microsoft.com/office/officeart/2005/8/layout/hierarchy2"/>
    <dgm:cxn modelId="{C71C9BB7-8EB2-467E-88E1-4A784DD67CD9}" type="presParOf" srcId="{B0A93F70-36BC-4E4B-A361-8C6C734FF36F}" destId="{EDBEF1A5-6B32-4380-A0D1-7194090D48AD}" srcOrd="0" destOrd="0" presId="urn:microsoft.com/office/officeart/2005/8/layout/hierarchy2"/>
    <dgm:cxn modelId="{B50551FC-004D-4C79-AE2A-28AB0A483D36}" type="presParOf" srcId="{031404FB-17CC-43C8-8FC2-181F38817CEE}" destId="{BABEAE48-4693-47D5-9680-09B7489770C9}" srcOrd="5" destOrd="0" presId="urn:microsoft.com/office/officeart/2005/8/layout/hierarchy2"/>
    <dgm:cxn modelId="{01CC225F-2B81-4555-A837-6A886265B5AF}" type="presParOf" srcId="{BABEAE48-4693-47D5-9680-09B7489770C9}" destId="{EF230330-A28E-4064-8125-29D055B91BE2}" srcOrd="0" destOrd="0" presId="urn:microsoft.com/office/officeart/2005/8/layout/hierarchy2"/>
    <dgm:cxn modelId="{EC57E54E-6C4C-42B6-BC41-FB72898E3ED3}" type="presParOf" srcId="{BABEAE48-4693-47D5-9680-09B7489770C9}" destId="{1D4D4F73-1FC5-4F22-AF7B-1E50329648B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CF253F-DFC5-4441-B5DA-84CEC393F6B1}">
      <dsp:nvSpPr>
        <dsp:cNvPr id="0" name=""/>
        <dsp:cNvSpPr/>
      </dsp:nvSpPr>
      <dsp:spPr>
        <a:xfrm>
          <a:off x="0" y="3820347"/>
          <a:ext cx="6248400" cy="626759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TEST RESULT AND SUGGESTION</a:t>
          </a:r>
          <a:endParaRPr lang="en-US" sz="2000" kern="1200" dirty="0">
            <a:solidFill>
              <a:schemeClr val="tx1"/>
            </a:solidFill>
          </a:endParaRPr>
        </a:p>
      </dsp:txBody>
      <dsp:txXfrm>
        <a:off x="0" y="3820347"/>
        <a:ext cx="6248400" cy="626759"/>
      </dsp:txXfrm>
    </dsp:sp>
    <dsp:sp modelId="{957EFEAC-1AD5-4EBC-9B52-7AC87F7237A0}">
      <dsp:nvSpPr>
        <dsp:cNvPr id="0" name=""/>
        <dsp:cNvSpPr/>
      </dsp:nvSpPr>
      <dsp:spPr>
        <a:xfrm rot="10800000">
          <a:off x="0" y="2865792"/>
          <a:ext cx="6248400" cy="963956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ANALYSIS OF THE DATA (BASED ON ML ALGO)</a:t>
          </a:r>
          <a:endParaRPr lang="en-US" sz="2000" kern="1200" dirty="0">
            <a:solidFill>
              <a:schemeClr val="tx1"/>
            </a:solidFill>
          </a:endParaRPr>
        </a:p>
      </dsp:txBody>
      <dsp:txXfrm rot="10800000">
        <a:off x="0" y="2865792"/>
        <a:ext cx="6248400" cy="626350"/>
      </dsp:txXfrm>
    </dsp:sp>
    <dsp:sp modelId="{A369C1BA-D4B7-47B6-966E-FEA862388280}">
      <dsp:nvSpPr>
        <dsp:cNvPr id="0" name=""/>
        <dsp:cNvSpPr/>
      </dsp:nvSpPr>
      <dsp:spPr>
        <a:xfrm rot="10800000">
          <a:off x="0" y="1911237"/>
          <a:ext cx="6248400" cy="963956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DATA FEEDING IN TH E WEB APP</a:t>
          </a:r>
          <a:endParaRPr lang="en-US" sz="2000" kern="1200" dirty="0">
            <a:solidFill>
              <a:schemeClr val="tx1"/>
            </a:solidFill>
          </a:endParaRPr>
        </a:p>
      </dsp:txBody>
      <dsp:txXfrm rot="10800000">
        <a:off x="0" y="1911237"/>
        <a:ext cx="6248400" cy="626350"/>
      </dsp:txXfrm>
    </dsp:sp>
    <dsp:sp modelId="{3C570042-D239-4646-92FD-A0B9B64643CD}">
      <dsp:nvSpPr>
        <dsp:cNvPr id="0" name=""/>
        <dsp:cNvSpPr/>
      </dsp:nvSpPr>
      <dsp:spPr>
        <a:xfrm rot="10800000">
          <a:off x="0" y="956681"/>
          <a:ext cx="6248400" cy="963956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HEALTH REPORT</a:t>
          </a:r>
          <a:endParaRPr lang="en-US" sz="2000" kern="1200" dirty="0">
            <a:solidFill>
              <a:schemeClr val="tx1"/>
            </a:solidFill>
          </a:endParaRPr>
        </a:p>
      </dsp:txBody>
      <dsp:txXfrm rot="10800000">
        <a:off x="0" y="956681"/>
        <a:ext cx="6248400" cy="626350"/>
      </dsp:txXfrm>
    </dsp:sp>
    <dsp:sp modelId="{C5B2A45D-552E-406E-85A1-A7827508B07D}">
      <dsp:nvSpPr>
        <dsp:cNvPr id="0" name=""/>
        <dsp:cNvSpPr/>
      </dsp:nvSpPr>
      <dsp:spPr>
        <a:xfrm rot="10800000">
          <a:off x="0" y="2126"/>
          <a:ext cx="6248400" cy="963956"/>
        </a:xfrm>
        <a:prstGeom prst="upArrowCallou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solidFill>
                <a:schemeClr val="tx1"/>
              </a:solidFill>
            </a:rPr>
            <a:t>PATIENT</a:t>
          </a:r>
          <a:endParaRPr lang="en-US" sz="2000" kern="1200" dirty="0">
            <a:solidFill>
              <a:schemeClr val="tx1"/>
            </a:solidFill>
          </a:endParaRPr>
        </a:p>
      </dsp:txBody>
      <dsp:txXfrm rot="10800000">
        <a:off x="0" y="2126"/>
        <a:ext cx="6248400" cy="6263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3FE751-51A6-4EB8-8697-C80AA3D682B8}">
      <dsp:nvSpPr>
        <dsp:cNvPr id="0" name=""/>
        <dsp:cNvSpPr/>
      </dsp:nvSpPr>
      <dsp:spPr>
        <a:xfrm>
          <a:off x="282230" y="1544319"/>
          <a:ext cx="1464332" cy="7321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smtClean="0"/>
            <a:t>Technologies</a:t>
          </a:r>
          <a:endParaRPr lang="en-US" sz="1500" kern="1200"/>
        </a:p>
      </dsp:txBody>
      <dsp:txXfrm>
        <a:off x="303674" y="1565763"/>
        <a:ext cx="1421444" cy="689278"/>
      </dsp:txXfrm>
    </dsp:sp>
    <dsp:sp modelId="{2CD4764A-4669-4D36-B1EA-2EFB538B7D24}">
      <dsp:nvSpPr>
        <dsp:cNvPr id="0" name=""/>
        <dsp:cNvSpPr/>
      </dsp:nvSpPr>
      <dsp:spPr>
        <a:xfrm>
          <a:off x="1746562" y="1894867"/>
          <a:ext cx="306338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306338" y="1553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1892073" y="1902743"/>
        <a:ext cx="15316" cy="15316"/>
      </dsp:txXfrm>
    </dsp:sp>
    <dsp:sp modelId="{DF7E5738-F2DC-4F3E-865B-B2A98A24ECC2}">
      <dsp:nvSpPr>
        <dsp:cNvPr id="0" name=""/>
        <dsp:cNvSpPr/>
      </dsp:nvSpPr>
      <dsp:spPr>
        <a:xfrm>
          <a:off x="2052900" y="1544319"/>
          <a:ext cx="1464332" cy="73216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Docker Image</a:t>
          </a:r>
          <a:endParaRPr lang="en-US" sz="1500" kern="1200" dirty="0"/>
        </a:p>
      </dsp:txBody>
      <dsp:txXfrm>
        <a:off x="2074344" y="1565763"/>
        <a:ext cx="1421444" cy="689278"/>
      </dsp:txXfrm>
    </dsp:sp>
    <dsp:sp modelId="{52EFF153-C8D4-4130-B259-B36B06142BA2}">
      <dsp:nvSpPr>
        <dsp:cNvPr id="0" name=""/>
        <dsp:cNvSpPr/>
      </dsp:nvSpPr>
      <dsp:spPr>
        <a:xfrm rot="17945813">
          <a:off x="3207850" y="1368623"/>
          <a:ext cx="1204498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1204498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79987" y="1354045"/>
        <a:ext cx="60224" cy="60224"/>
      </dsp:txXfrm>
    </dsp:sp>
    <dsp:sp modelId="{43B64463-DB16-4431-B7A5-20C99590047C}">
      <dsp:nvSpPr>
        <dsp:cNvPr id="0" name=""/>
        <dsp:cNvSpPr/>
      </dsp:nvSpPr>
      <dsp:spPr>
        <a:xfrm>
          <a:off x="4102966" y="491830"/>
          <a:ext cx="1464332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Front-End</a:t>
          </a:r>
          <a:endParaRPr lang="en-US" sz="1500" kern="1200" dirty="0"/>
        </a:p>
      </dsp:txBody>
      <dsp:txXfrm>
        <a:off x="4102966" y="491830"/>
        <a:ext cx="1464332" cy="732166"/>
      </dsp:txXfrm>
    </dsp:sp>
    <dsp:sp modelId="{2D4AF642-9A23-44D7-9DC3-A9094B626355}">
      <dsp:nvSpPr>
        <dsp:cNvPr id="0" name=""/>
        <dsp:cNvSpPr/>
      </dsp:nvSpPr>
      <dsp:spPr>
        <a:xfrm>
          <a:off x="5567298" y="842378"/>
          <a:ext cx="585732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585732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45521" y="843270"/>
        <a:ext cx="29286" cy="29286"/>
      </dsp:txXfrm>
    </dsp:sp>
    <dsp:sp modelId="{5F3F43E9-AE98-423E-A1EF-54AA42F5433B}">
      <dsp:nvSpPr>
        <dsp:cNvPr id="0" name=""/>
        <dsp:cNvSpPr/>
      </dsp:nvSpPr>
      <dsp:spPr>
        <a:xfrm>
          <a:off x="6153031" y="491830"/>
          <a:ext cx="171691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UI-Technologies</a:t>
          </a:r>
          <a:endParaRPr lang="en-US" sz="1500" kern="1200" dirty="0"/>
        </a:p>
      </dsp:txBody>
      <dsp:txXfrm>
        <a:off x="6153031" y="491830"/>
        <a:ext cx="1716915" cy="732166"/>
      </dsp:txXfrm>
    </dsp:sp>
    <dsp:sp modelId="{01F9C90F-F8A0-4673-AD3D-4DE213B1CE3F}">
      <dsp:nvSpPr>
        <dsp:cNvPr id="0" name=""/>
        <dsp:cNvSpPr/>
      </dsp:nvSpPr>
      <dsp:spPr>
        <a:xfrm rot="19457599">
          <a:off x="7802146" y="631880"/>
          <a:ext cx="721332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721332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8144779" y="629382"/>
        <a:ext cx="36066" cy="36066"/>
      </dsp:txXfrm>
    </dsp:sp>
    <dsp:sp modelId="{833572A3-9214-4C74-9483-5689285FDED1}">
      <dsp:nvSpPr>
        <dsp:cNvPr id="0" name=""/>
        <dsp:cNvSpPr/>
      </dsp:nvSpPr>
      <dsp:spPr>
        <a:xfrm>
          <a:off x="8455679" y="70834"/>
          <a:ext cx="217138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Bootstrap</a:t>
          </a:r>
          <a:endParaRPr lang="en-US" sz="1500" kern="1200" dirty="0"/>
        </a:p>
      </dsp:txBody>
      <dsp:txXfrm>
        <a:off x="8455679" y="70834"/>
        <a:ext cx="2171385" cy="732166"/>
      </dsp:txXfrm>
    </dsp:sp>
    <dsp:sp modelId="{795B4F1D-7B59-4270-8C76-7C17B566ADB2}">
      <dsp:nvSpPr>
        <dsp:cNvPr id="0" name=""/>
        <dsp:cNvSpPr/>
      </dsp:nvSpPr>
      <dsp:spPr>
        <a:xfrm rot="2142401">
          <a:off x="7802146" y="1052876"/>
          <a:ext cx="721332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721332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8144779" y="1050377"/>
        <a:ext cx="36066" cy="36066"/>
      </dsp:txXfrm>
    </dsp:sp>
    <dsp:sp modelId="{477937F4-93DC-4E00-AAB8-DFD4900A4C8A}">
      <dsp:nvSpPr>
        <dsp:cNvPr id="0" name=""/>
        <dsp:cNvSpPr/>
      </dsp:nvSpPr>
      <dsp:spPr>
        <a:xfrm>
          <a:off x="8455679" y="912825"/>
          <a:ext cx="217138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JQuery</a:t>
          </a:r>
          <a:endParaRPr lang="en-US" sz="1500" kern="1200" dirty="0"/>
        </a:p>
      </dsp:txBody>
      <dsp:txXfrm>
        <a:off x="8455679" y="912825"/>
        <a:ext cx="2171385" cy="732166"/>
      </dsp:txXfrm>
    </dsp:sp>
    <dsp:sp modelId="{7AA13398-AAF1-4A6E-9914-3D070D28FF08}">
      <dsp:nvSpPr>
        <dsp:cNvPr id="0" name=""/>
        <dsp:cNvSpPr/>
      </dsp:nvSpPr>
      <dsp:spPr>
        <a:xfrm rot="3654187">
          <a:off x="3207850" y="2421111"/>
          <a:ext cx="1204498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1204498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779987" y="2406534"/>
        <a:ext cx="60224" cy="60224"/>
      </dsp:txXfrm>
    </dsp:sp>
    <dsp:sp modelId="{D1E3EF52-DCCC-4FE9-B3D8-21FE46858216}">
      <dsp:nvSpPr>
        <dsp:cNvPr id="0" name=""/>
        <dsp:cNvSpPr/>
      </dsp:nvSpPr>
      <dsp:spPr>
        <a:xfrm>
          <a:off x="4102966" y="2596808"/>
          <a:ext cx="1464332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Back-End</a:t>
          </a:r>
          <a:endParaRPr lang="en-US" sz="1500" kern="1200" dirty="0"/>
        </a:p>
      </dsp:txBody>
      <dsp:txXfrm>
        <a:off x="4102966" y="2596808"/>
        <a:ext cx="1464332" cy="732166"/>
      </dsp:txXfrm>
    </dsp:sp>
    <dsp:sp modelId="{C5C4680D-010F-4F4F-8585-1062C9F4147F}">
      <dsp:nvSpPr>
        <dsp:cNvPr id="0" name=""/>
        <dsp:cNvSpPr/>
      </dsp:nvSpPr>
      <dsp:spPr>
        <a:xfrm rot="18289469">
          <a:off x="5347321" y="2526360"/>
          <a:ext cx="1025686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1025686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34522" y="2516253"/>
        <a:ext cx="51284" cy="51284"/>
      </dsp:txXfrm>
    </dsp:sp>
    <dsp:sp modelId="{57509D12-E9FC-4EA6-83D3-69B0E1644A77}">
      <dsp:nvSpPr>
        <dsp:cNvPr id="0" name=""/>
        <dsp:cNvSpPr/>
      </dsp:nvSpPr>
      <dsp:spPr>
        <a:xfrm>
          <a:off x="6153031" y="1754816"/>
          <a:ext cx="171691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Machine Learning</a:t>
          </a:r>
          <a:endParaRPr lang="en-US" sz="1500" kern="1200" dirty="0"/>
        </a:p>
      </dsp:txBody>
      <dsp:txXfrm>
        <a:off x="6153031" y="1754816"/>
        <a:ext cx="1716915" cy="732166"/>
      </dsp:txXfrm>
    </dsp:sp>
    <dsp:sp modelId="{19CC86A5-F460-4883-86AB-6E12D0180C37}">
      <dsp:nvSpPr>
        <dsp:cNvPr id="0" name=""/>
        <dsp:cNvSpPr/>
      </dsp:nvSpPr>
      <dsp:spPr>
        <a:xfrm>
          <a:off x="7869946" y="2105365"/>
          <a:ext cx="585732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585732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8148169" y="2106256"/>
        <a:ext cx="29286" cy="29286"/>
      </dsp:txXfrm>
    </dsp:sp>
    <dsp:sp modelId="{AD8138A4-9079-4785-B845-70202BFF6432}">
      <dsp:nvSpPr>
        <dsp:cNvPr id="0" name=""/>
        <dsp:cNvSpPr/>
      </dsp:nvSpPr>
      <dsp:spPr>
        <a:xfrm>
          <a:off x="8455679" y="1754816"/>
          <a:ext cx="217138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Combination of Random Forest &amp; Gradient Boosting</a:t>
          </a:r>
          <a:endParaRPr lang="en-US" sz="1500" kern="1200" dirty="0"/>
        </a:p>
      </dsp:txBody>
      <dsp:txXfrm>
        <a:off x="8455679" y="1754816"/>
        <a:ext cx="2171385" cy="732166"/>
      </dsp:txXfrm>
    </dsp:sp>
    <dsp:sp modelId="{C8B930BE-0658-4800-B56B-3CDE2B246304}">
      <dsp:nvSpPr>
        <dsp:cNvPr id="0" name=""/>
        <dsp:cNvSpPr/>
      </dsp:nvSpPr>
      <dsp:spPr>
        <a:xfrm>
          <a:off x="5567298" y="2947356"/>
          <a:ext cx="585732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585732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45521" y="2948247"/>
        <a:ext cx="29286" cy="29286"/>
      </dsp:txXfrm>
    </dsp:sp>
    <dsp:sp modelId="{7F87C1C0-6A4D-478D-A83B-9F08669B7071}">
      <dsp:nvSpPr>
        <dsp:cNvPr id="0" name=""/>
        <dsp:cNvSpPr/>
      </dsp:nvSpPr>
      <dsp:spPr>
        <a:xfrm>
          <a:off x="6153031" y="2596808"/>
          <a:ext cx="171691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Django Frameworks</a:t>
          </a:r>
          <a:endParaRPr lang="en-US" sz="1500" kern="1200" dirty="0"/>
        </a:p>
      </dsp:txBody>
      <dsp:txXfrm>
        <a:off x="6153031" y="2596808"/>
        <a:ext cx="1716915" cy="732166"/>
      </dsp:txXfrm>
    </dsp:sp>
    <dsp:sp modelId="{B0A93F70-36BC-4E4B-A361-8C6C734FF36F}">
      <dsp:nvSpPr>
        <dsp:cNvPr id="0" name=""/>
        <dsp:cNvSpPr/>
      </dsp:nvSpPr>
      <dsp:spPr>
        <a:xfrm rot="3310531">
          <a:off x="5347321" y="3368351"/>
          <a:ext cx="1025686" cy="31069"/>
        </a:xfrm>
        <a:custGeom>
          <a:avLst/>
          <a:gdLst/>
          <a:ahLst/>
          <a:cxnLst/>
          <a:rect l="0" t="0" r="0" b="0"/>
          <a:pathLst>
            <a:path>
              <a:moveTo>
                <a:pt x="0" y="15534"/>
              </a:moveTo>
              <a:lnTo>
                <a:pt x="1025686" y="15534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5834522" y="3358244"/>
        <a:ext cx="51284" cy="51284"/>
      </dsp:txXfrm>
    </dsp:sp>
    <dsp:sp modelId="{EF230330-A28E-4064-8125-29D055B91BE2}">
      <dsp:nvSpPr>
        <dsp:cNvPr id="0" name=""/>
        <dsp:cNvSpPr/>
      </dsp:nvSpPr>
      <dsp:spPr>
        <a:xfrm>
          <a:off x="6153031" y="3438799"/>
          <a:ext cx="1716915" cy="73216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SQLite Database</a:t>
          </a:r>
          <a:endParaRPr lang="en-US" sz="1500" kern="1200" dirty="0"/>
        </a:p>
      </dsp:txBody>
      <dsp:txXfrm>
        <a:off x="6153031" y="3438799"/>
        <a:ext cx="1716915" cy="732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DF1E3-027D-4447-8812-B10F462ED3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3ACDE9-DB81-441D-8745-A3905A22FB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9669F-87C4-45A9-8641-6C2FB5426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F4150-0D39-487E-8C40-A4DB7E6A2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978B3-8015-44AF-B9B7-1729C7B8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1833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82498-0F33-4B17-9605-5E71C02D2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ACE060-8B8E-4E01-88FD-86B49548F6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1D24A-C2EE-4977-B47B-1F2C657EC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3ED53-E0CA-46AC-8C45-08C16FAA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A3E3BA-4179-49D7-96BE-ADAF7FB0B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8793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A692F8-E68E-4F6C-83B2-B2888E2E70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32F26-F272-4D33-8A18-79B65A7413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3352DF-AC86-47E4-BDA1-D24F7BE75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A791-AAD7-461E-BD5C-30C75EE57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2E111-0FC0-4742-B6D5-1BE32D5C4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8845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70447-2F28-476C-A27C-BE27235FE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86D88-DD61-4552-A72B-99A8A21F8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C421C-EEB1-4363-B633-31A38B99F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66D68-9730-4647-9A4A-3E098F4C8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E6B34-C6DE-49F1-9619-27214D80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25618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79144-C462-4CB4-BC99-4E300DB40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EA808-60C2-43C5-9861-8CBBCC449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9C60DC-69BD-4C61-92C3-95DC807B8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333658-C344-4071-8611-102CCE59F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D8614-1388-4026-8309-FA563393C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10148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1A6D-D790-49D9-93B9-A0B41EB41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7A8CA-71D5-4419-8FFB-76A5288B0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CF06E1-B0AC-483B-9E21-D7A765060F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8AF6D-317A-4754-9DD7-AAEC648F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A959A-2562-453C-916E-34A6F617C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3F2E90-28F2-4F8F-B672-91714873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856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221E-1185-4393-A136-E2817BA05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9BE23-C1B5-4F32-8D7E-5D8212737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166960-F14E-4BD6-AAAE-05F0C1087C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2BBA5A-90F1-4728-976C-43D1544A2B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D4478-0DDD-424D-A846-9B07421149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A8B835-0445-44A8-A36A-94CEBA0F3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8FED1D-EDBA-427E-AE0D-825B101CB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DA1A07-5143-4D62-A501-539C0D72B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323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D91CF-E999-47A4-97ED-F7F5C6995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6277F7-6080-4804-818D-E584787D8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6C3A9-69AC-4CCD-AB72-CA5B1762B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71038-423D-449E-B4C6-EED1AAF6D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6432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68F33E-05B4-4DAB-923C-2A4C102DF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A4D25-BF81-4673-A352-5D65F879F3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5F2C16-7A22-4F74-965E-9514CB0CD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1532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01C9-9E41-4505-B013-DCD75B3D2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37D32-0243-466B-A3A0-4504376F46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09206-340E-4E9A-B617-595FD80DE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58617F-926D-46F1-A4CD-026FE9F6D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C48030-910E-4D77-9CD2-E04D07380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8F7F2-401A-43EB-B6E0-08F98D186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151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03C84-7CE2-4F09-BAA6-EE1356276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FBA35E-E2CB-4939-81C3-C089C927BA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C8F061-3700-4A7F-8CEA-2EDFA7AC14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B5F318-5C9C-4845-BEF2-16DF4ED92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C63745-5E7C-42DB-B1DE-673C7E805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F337DD-97B6-49FF-852E-28316D081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1644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81D4375-78C5-42D2-A978-BB8275BB8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B08B87-E80A-4A99-95A1-38A8C554A2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ABC774-00C1-4DF3-B4C4-57C07157CF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519EE8-7434-4646-9077-83CDA4D3C057}" type="datetimeFigureOut">
              <a:rPr lang="en-IN" smtClean="0"/>
              <a:t>19-01-2020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79B01-79BA-46DA-A3BB-21A0537AE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39EDE-5719-4C30-A235-A0010DBFB9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DBF5DC-D2E4-4ADD-9319-DD91C38BF3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703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1138207" y="464233"/>
            <a:ext cx="9915587" cy="11957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ldine721 BT" panose="02040603050506020403" pitchFamily="18" charset="0"/>
              </a:rPr>
              <a:t>SAMRAT ASHOK TECHNOLOGICAL INSTITUTE VIDISHA (M.P.)</a:t>
            </a:r>
            <a:endParaRPr lang="en-IN" sz="3200" b="1" dirty="0">
              <a:solidFill>
                <a:schemeClr val="tx1">
                  <a:lumMod val="95000"/>
                  <a:lumOff val="5000"/>
                </a:schemeClr>
              </a:solidFill>
              <a:latin typeface="Aldine721 BT" panose="02040603050506020403" pitchFamily="18" charset="0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15396" y="4838766"/>
            <a:ext cx="6952204" cy="1991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IN" b="1" dirty="0" smtClean="0"/>
              <a:t>Ministry/Organisation name: GE Healthcare</a:t>
            </a:r>
          </a:p>
          <a:p>
            <a:pPr algn="l"/>
            <a:r>
              <a:rPr lang="en-IN" b="1" dirty="0" smtClean="0"/>
              <a:t>Problem statement: Early Prediction of Sepsis (UP49)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7099300" y="4824698"/>
            <a:ext cx="4559300" cy="2766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N" b="1" dirty="0"/>
              <a:t>Team name: </a:t>
            </a:r>
            <a:r>
              <a:rPr lang="en-IN" b="1" dirty="0" smtClean="0">
                <a:solidFill>
                  <a:schemeClr val="accent6">
                    <a:lumMod val="75000"/>
                  </a:schemeClr>
                </a:solidFill>
              </a:rPr>
              <a:t>GENESIS</a:t>
            </a:r>
            <a:endParaRPr lang="en-IN" b="1" dirty="0">
              <a:solidFill>
                <a:schemeClr val="accent6">
                  <a:lumMod val="75000"/>
                </a:schemeClr>
              </a:solidFill>
            </a:endParaRPr>
          </a:p>
          <a:p>
            <a:pPr algn="r"/>
            <a:r>
              <a:rPr lang="en-IN" b="1" dirty="0"/>
              <a:t>Team leader: </a:t>
            </a:r>
            <a:r>
              <a:rPr lang="en-IN" b="1" dirty="0" err="1"/>
              <a:t>Mukul</a:t>
            </a:r>
            <a:r>
              <a:rPr lang="en-IN" b="1" dirty="0"/>
              <a:t> Panchal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582696" y="3654257"/>
            <a:ext cx="3026608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 smtClean="0">
                <a:solidFill>
                  <a:srgbClr val="FF0000"/>
                </a:solidFill>
                <a:latin typeface="Aldine721 BT" panose="02040603050506020403" pitchFamily="18" charset="0"/>
              </a:rPr>
              <a:t>Sepsis Predictor</a:t>
            </a:r>
            <a:endParaRPr lang="en-IN" sz="3200" b="1" dirty="0">
              <a:solidFill>
                <a:srgbClr val="FF0000"/>
              </a:solidFill>
              <a:latin typeface="Aldine721 BT" panose="0204060305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4640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agram 13"/>
          <p:cNvGraphicFramePr/>
          <p:nvPr>
            <p:extLst>
              <p:ext uri="{D42A27DB-BD31-4B8C-83A1-F6EECF244321}">
                <p14:modId xmlns:p14="http://schemas.microsoft.com/office/powerpoint/2010/main" val="2274375705"/>
              </p:ext>
            </p:extLst>
          </p:nvPr>
        </p:nvGraphicFramePr>
        <p:xfrm>
          <a:off x="781050" y="1612900"/>
          <a:ext cx="10629900" cy="424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637548" y="891624"/>
            <a:ext cx="4180304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Technologies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40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790574" y="393491"/>
            <a:ext cx="261085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Prototype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4858" y="3397807"/>
            <a:ext cx="5168366" cy="290578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36" y="1436915"/>
            <a:ext cx="5168364" cy="2905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142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790574" y="262863"/>
            <a:ext cx="261085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Prototype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636" y="1219201"/>
            <a:ext cx="5168364" cy="290578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379" y="3512459"/>
            <a:ext cx="5168364" cy="2905786"/>
          </a:xfrm>
          <a:prstGeom prst="rect">
            <a:avLst/>
          </a:prstGeom>
        </p:spPr>
      </p:pic>
      <p:sp>
        <p:nvSpPr>
          <p:cNvPr id="7" name="Rounded Rectangle 6"/>
          <p:cNvSpPr/>
          <p:nvPr/>
        </p:nvSpPr>
        <p:spPr>
          <a:xfrm>
            <a:off x="9224962" y="5467350"/>
            <a:ext cx="1878807" cy="557214"/>
          </a:xfrm>
          <a:prstGeom prst="round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 smtClean="0"/>
              <a:t>Sepsis- 80% Predicted.</a:t>
            </a:r>
          </a:p>
          <a:p>
            <a:pPr algn="ctr"/>
            <a:r>
              <a:rPr lang="en-IN" sz="1400" dirty="0" smtClean="0"/>
              <a:t>Vaccines-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137993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790574" y="393491"/>
            <a:ext cx="261085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References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8" t="19244" r="9048" b="3261"/>
          <a:stretch/>
        </p:blipFill>
        <p:spPr>
          <a:xfrm>
            <a:off x="1148478" y="1336081"/>
            <a:ext cx="9895043" cy="5180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23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790574" y="175735"/>
            <a:ext cx="261085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References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57" t="7599" r="1665"/>
          <a:stretch/>
        </p:blipFill>
        <p:spPr>
          <a:xfrm>
            <a:off x="1523999" y="813481"/>
            <a:ext cx="9144001" cy="590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16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809123" y="2037669"/>
            <a:ext cx="9931447" cy="28987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6511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IN" sz="3200" spc="-1" dirty="0" smtClean="0">
                <a:latin typeface="Calibri"/>
                <a:ea typeface="Calibri"/>
              </a:rPr>
              <a:t>It </a:t>
            </a:r>
            <a:r>
              <a:rPr lang="en-IN" sz="3200" spc="-1" dirty="0">
                <a:latin typeface="Calibri"/>
                <a:ea typeface="Calibri"/>
              </a:rPr>
              <a:t>trigger notification to clinicians.</a:t>
            </a:r>
            <a:endParaRPr lang="en-IN" sz="3200" spc="-1" dirty="0">
              <a:latin typeface="Arial"/>
            </a:endParaRPr>
          </a:p>
          <a:p>
            <a:pPr marL="56511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IN" sz="3200" spc="-1" dirty="0" smtClean="0">
                <a:latin typeface="Calibri"/>
                <a:ea typeface="Calibri"/>
              </a:rPr>
              <a:t>It </a:t>
            </a:r>
            <a:r>
              <a:rPr lang="en-IN" sz="3200" spc="-1" dirty="0">
                <a:latin typeface="Calibri"/>
                <a:ea typeface="Calibri"/>
              </a:rPr>
              <a:t>train healthcare providers &amp; front-line staff to treat patient .</a:t>
            </a:r>
            <a:endParaRPr lang="en-IN" sz="3200" spc="-1" dirty="0">
              <a:latin typeface="Arial"/>
            </a:endParaRPr>
          </a:p>
          <a:p>
            <a:pPr marL="56511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IN" sz="3200" spc="-1" dirty="0" smtClean="0">
                <a:latin typeface="Calibri"/>
                <a:ea typeface="Calibri"/>
              </a:rPr>
              <a:t>It </a:t>
            </a:r>
            <a:r>
              <a:rPr lang="en-IN" sz="3200" spc="-1" dirty="0">
                <a:latin typeface="Calibri"/>
                <a:ea typeface="Calibri"/>
              </a:rPr>
              <a:t>provide guideline &amp; educate for earlier infection prevention.</a:t>
            </a:r>
            <a:endParaRPr lang="en-IN" sz="3200" spc="-1" dirty="0">
              <a:latin typeface="Arial"/>
            </a:endParaRPr>
          </a:p>
          <a:p>
            <a:pPr marL="56511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IN" sz="3200" spc="-1" dirty="0" smtClean="0">
                <a:latin typeface="Calibri"/>
                <a:ea typeface="Calibri"/>
              </a:rPr>
              <a:t>It </a:t>
            </a:r>
            <a:r>
              <a:rPr lang="en-IN" sz="3200" spc="-1" dirty="0">
                <a:latin typeface="Calibri"/>
                <a:ea typeface="Calibri"/>
              </a:rPr>
              <a:t>provide recommended vaccines.</a:t>
            </a:r>
            <a:endParaRPr lang="en-IN" sz="3200" spc="-1" dirty="0">
              <a:latin typeface="Arial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672115" y="672113"/>
            <a:ext cx="4847771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Benefits &amp; Efficiency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7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1159305" y="2403917"/>
            <a:ext cx="9931447" cy="222589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500" dirty="0" smtClean="0">
                <a:latin typeface="+mn-lt"/>
              </a:rPr>
              <a:t>1.7 Million developing Sepsis in U.S. in which 2.7 Lakh peoples die in every year.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IN" sz="3500" dirty="0" smtClean="0">
                <a:latin typeface="+mn-lt"/>
              </a:rPr>
              <a:t>World wide 30 Million people develop Sepsis in which 6 million dies and in generally 4.2 million new born &amp; children are highly effected by this.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055258" y="980542"/>
            <a:ext cx="613954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dobe Caslon Pro Bold" panose="0205070206050A020403" pitchFamily="18" charset="0"/>
              </a:rPr>
              <a:t>According to US health care</a:t>
            </a:r>
            <a:endParaRPr lang="en-IN" sz="4000" dirty="0">
              <a:latin typeface="Adobe Caslon Pro Bold" panose="0205070206050A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456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055258" y="802742"/>
            <a:ext cx="6139542" cy="72487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>
                <a:latin typeface="Adobe Caslon Pro Bold" panose="0205070206050A020403" pitchFamily="18" charset="0"/>
              </a:rPr>
              <a:t>Scale of impact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727529" y="1968500"/>
            <a:ext cx="10795000" cy="3525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 smtClean="0"/>
              <a:t>According to the given abstract Sepsis </a:t>
            </a:r>
            <a:r>
              <a:rPr lang="en-US" sz="3000" dirty="0"/>
              <a:t>costs U.S. hospitals more than any other health condition at $24 billion </a:t>
            </a:r>
            <a:r>
              <a:rPr lang="en-US" sz="3000" dirty="0" smtClean="0"/>
              <a:t>a </a:t>
            </a:r>
            <a:r>
              <a:rPr lang="en-US" sz="3000" dirty="0"/>
              <a:t>year, and a majority of these costs are for sepsis patients that were not diagnosed at </a:t>
            </a:r>
            <a:r>
              <a:rPr lang="en-US" sz="3000" dirty="0" smtClean="0"/>
              <a:t>admission.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000" dirty="0" smtClean="0"/>
              <a:t>Sepsis </a:t>
            </a:r>
            <a:r>
              <a:rPr lang="en-US" sz="3000" dirty="0"/>
              <a:t>costs are even greater globally with the developing world at most risk. Altogether, sepsis is a major public health issue responsible for significant morbidity, mortality, and healthcare expenses.</a:t>
            </a:r>
            <a:endParaRPr lang="en-IN" sz="3000" dirty="0"/>
          </a:p>
        </p:txBody>
      </p:sp>
    </p:spTree>
    <p:extLst>
      <p:ext uri="{BB962C8B-B14F-4D97-AF65-F5344CB8AC3E}">
        <p14:creationId xmlns:p14="http://schemas.microsoft.com/office/powerpoint/2010/main" val="390950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619124" y="3156775"/>
            <a:ext cx="2953752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4000" dirty="0" smtClean="0">
                <a:latin typeface="Aldine721 BT" panose="02040603050506020403" pitchFamily="18" charset="0"/>
              </a:rPr>
              <a:t>Thank You..</a:t>
            </a:r>
            <a:endParaRPr lang="en-IN" sz="4000" dirty="0">
              <a:latin typeface="Aldine721 BT" panose="0204060305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82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 txBox="1">
            <a:spLocks/>
          </p:cNvSpPr>
          <p:nvPr/>
        </p:nvSpPr>
        <p:spPr>
          <a:xfrm>
            <a:off x="600598" y="1333566"/>
            <a:ext cx="10990804" cy="4165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+mj-lt"/>
              <a:buAutoNum type="arabicPeriod"/>
            </a:pPr>
            <a:r>
              <a:rPr lang="en-US" sz="2500" dirty="0"/>
              <a:t>The goal of this Challenge is the early detection of sepsis using physiological </a:t>
            </a:r>
            <a:r>
              <a:rPr lang="en-US" sz="2500" dirty="0" smtClean="0"/>
              <a:t>data.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500" dirty="0"/>
              <a:t>The early prediction of sepsis is potentially life-saving, and challenging participants to predict sepsis 6 hours before the clinical prediction of sepsis. </a:t>
            </a:r>
            <a:endParaRPr lang="en-US" sz="2500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US" sz="2500" dirty="0" smtClean="0"/>
              <a:t>Conversely, the late prediction of sepsis is potentially life-threatening, and predicting sepsis in non-sepsis patients (or predicting sepsis very early in sepsis patients) consumes limited hospital resources.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500" dirty="0" smtClean="0"/>
              <a:t>Every hour delay treatment increase 4-8% mortality.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500" dirty="0" smtClean="0"/>
              <a:t>Detect &amp; treat sepsis early still remains and basic question about the limits of early detection remain unanswered.</a:t>
            </a:r>
            <a:endParaRPr lang="en-IN" sz="2500" dirty="0" smtClean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034298" y="390357"/>
            <a:ext cx="6123404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b="1" dirty="0" smtClean="0">
                <a:solidFill>
                  <a:srgbClr val="FF0000"/>
                </a:solidFill>
                <a:latin typeface="Aldine721 BT" panose="02040603050506020403" pitchFamily="18" charset="0"/>
              </a:rPr>
              <a:t>Description of Problem Statement</a:t>
            </a:r>
            <a:endParaRPr lang="en-IN" sz="3200" b="1" dirty="0">
              <a:solidFill>
                <a:srgbClr val="FF0000"/>
              </a:solidFill>
              <a:latin typeface="Aldine721 BT" panose="0204060305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149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996844" y="987216"/>
            <a:ext cx="4180304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 smtClean="0">
                <a:solidFill>
                  <a:srgbClr val="FF0000"/>
                </a:solidFill>
                <a:latin typeface="Aldine721 BT" panose="02040603050506020403" pitchFamily="18" charset="0"/>
              </a:rPr>
              <a:t>Idea / Approach details</a:t>
            </a:r>
            <a:endParaRPr lang="en-IN" sz="3200" dirty="0">
              <a:solidFill>
                <a:srgbClr val="FF0000"/>
              </a:solidFill>
              <a:latin typeface="Aldine721 BT" panose="02040603050506020403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65748" y="1987998"/>
            <a:ext cx="9860505" cy="27872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spc="-1" dirty="0" smtClean="0">
                <a:ea typeface="Arial"/>
              </a:rPr>
              <a:t>A software that </a:t>
            </a:r>
            <a:r>
              <a:rPr lang="en-IN" sz="2800" spc="-1" dirty="0">
                <a:ea typeface="Arial"/>
              </a:rPr>
              <a:t>uses artificial intelligence to detect patient deterioration before it’s too late and trigger notifications to clinicians and care </a:t>
            </a:r>
            <a:r>
              <a:rPr lang="en-IN" sz="2800" spc="-1" dirty="0" smtClean="0">
                <a:ea typeface="Arial"/>
              </a:rPr>
              <a:t>team.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spc="-1" dirty="0" smtClean="0">
                <a:ea typeface="Arial"/>
              </a:rPr>
              <a:t>Software include training of healthcare providers and front-line staff to quickly recognize symptoms to identify Sepsis and treat patients at the earliest.</a:t>
            </a:r>
            <a:endParaRPr lang="en-IN" sz="2800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9055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2"/>
          <p:cNvSpPr txBox="1">
            <a:spLocks/>
          </p:cNvSpPr>
          <p:nvPr/>
        </p:nvSpPr>
        <p:spPr>
          <a:xfrm>
            <a:off x="947193" y="1093377"/>
            <a:ext cx="10279605" cy="18530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spc="-1" dirty="0">
                <a:ea typeface="Arial"/>
              </a:rPr>
              <a:t>Our software can be used in any web browser. The device requires only an internet connection.</a:t>
            </a:r>
          </a:p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spc="-1" dirty="0">
                <a:latin typeface="Arial"/>
              </a:rPr>
              <a:t>Simple user friendly web application.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566195" y="487503"/>
            <a:ext cx="4180304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solidFill>
                  <a:srgbClr val="FF0000"/>
                </a:solidFill>
                <a:latin typeface="Aldine721 BT" panose="02040603050506020403" pitchFamily="18" charset="0"/>
              </a:rPr>
              <a:t>Feasibility of project -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566195" y="3394348"/>
            <a:ext cx="4577305" cy="54445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 smtClean="0">
                <a:solidFill>
                  <a:srgbClr val="FF0000"/>
                </a:solidFill>
                <a:latin typeface="Aldine721 BT" panose="02040603050506020403" pitchFamily="18" charset="0"/>
              </a:rPr>
              <a:t>Sustainability of project -</a:t>
            </a:r>
            <a:endParaRPr lang="en-IN" sz="3200" dirty="0">
              <a:solidFill>
                <a:srgbClr val="FF0000"/>
              </a:solidFill>
              <a:latin typeface="Aldine721 BT" panose="02040603050506020403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66195" y="4272447"/>
            <a:ext cx="10660603" cy="1417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800" spc="-1" dirty="0" smtClean="0">
                <a:latin typeface="Arial"/>
              </a:rPr>
              <a:t>We are using </a:t>
            </a:r>
            <a:r>
              <a:rPr lang="en-IN" sz="2800" spc="-1" dirty="0" err="1" smtClean="0">
                <a:latin typeface="Arial"/>
              </a:rPr>
              <a:t>docker</a:t>
            </a:r>
            <a:r>
              <a:rPr lang="en-IN" sz="2800" spc="-1" dirty="0" smtClean="0">
                <a:latin typeface="Arial"/>
              </a:rPr>
              <a:t> system so our application can expand according to requirement. Which can run according to environment (Operating System).</a:t>
            </a:r>
            <a:endParaRPr lang="en-IN" sz="2800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7001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412807443"/>
              </p:ext>
            </p:extLst>
          </p:nvPr>
        </p:nvGraphicFramePr>
        <p:xfrm>
          <a:off x="2971800" y="1559983"/>
          <a:ext cx="6248400" cy="44492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3717059" y="383624"/>
            <a:ext cx="4757883" cy="61967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 smtClean="0">
                <a:latin typeface="Aldine721 BT" panose="02040603050506020403" pitchFamily="18" charset="0"/>
              </a:rPr>
              <a:t>Approach details</a:t>
            </a:r>
            <a:endParaRPr lang="en-IN" sz="3600" dirty="0">
              <a:latin typeface="Aldine721 BT" panose="02040603050506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840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5158363" y="241300"/>
            <a:ext cx="1875272" cy="3429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 smtClean="0">
                <a:latin typeface="Aldine721 BT" panose="02040603050506020403" pitchFamily="18" charset="0"/>
              </a:rPr>
              <a:t>Data Set</a:t>
            </a:r>
            <a:endParaRPr lang="en-IN" sz="3600" dirty="0">
              <a:latin typeface="Aldine721 BT" panose="02040603050506020403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6" t="12511" r="11979" b="2046"/>
          <a:stretch/>
        </p:blipFill>
        <p:spPr>
          <a:xfrm>
            <a:off x="1120773" y="514351"/>
            <a:ext cx="9950451" cy="5962649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1298573" y="6449691"/>
            <a:ext cx="2917467" cy="3765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No. of attributes = 43</a:t>
            </a:r>
            <a:endParaRPr lang="en-I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393840" y="6411589"/>
            <a:ext cx="7798160" cy="37656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1600" dirty="0">
                <a:latin typeface="Arial" panose="020B0604020202020204" pitchFamily="34" charset="0"/>
                <a:cs typeface="Arial" panose="020B0604020202020204" pitchFamily="34" charset="0"/>
              </a:rPr>
              <a:t>Data Set- https://physionet.org/content/challenge-2019/1.0.0/</a:t>
            </a:r>
          </a:p>
        </p:txBody>
      </p:sp>
    </p:spTree>
    <p:extLst>
      <p:ext uri="{BB962C8B-B14F-4D97-AF65-F5344CB8AC3E}">
        <p14:creationId xmlns:p14="http://schemas.microsoft.com/office/powerpoint/2010/main" val="362641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319081" y="431800"/>
            <a:ext cx="3553837" cy="5185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 smtClean="0">
                <a:latin typeface="Aldine721 BT" panose="02040603050506020403" pitchFamily="18" charset="0"/>
              </a:rPr>
              <a:t>Attribute Details</a:t>
            </a:r>
            <a:endParaRPr lang="en-IN" sz="3600" dirty="0">
              <a:latin typeface="Aldine721 BT" panose="02040603050506020403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75206"/>
              </p:ext>
            </p:extLst>
          </p:nvPr>
        </p:nvGraphicFramePr>
        <p:xfrm>
          <a:off x="1606550" y="1402080"/>
          <a:ext cx="8978900" cy="4053840"/>
        </p:xfrm>
        <a:graphic>
          <a:graphicData uri="http://schemas.openxmlformats.org/drawingml/2006/table">
            <a:tbl>
              <a:tblPr/>
              <a:tblGrid>
                <a:gridCol w="3047187">
                  <a:extLst>
                    <a:ext uri="{9D8B030D-6E8A-4147-A177-3AD203B41FA5}">
                      <a16:colId xmlns:a16="http://schemas.microsoft.com/office/drawing/2014/main" val="431283369"/>
                    </a:ext>
                  </a:extLst>
                </a:gridCol>
                <a:gridCol w="5931713">
                  <a:extLst>
                    <a:ext uri="{9D8B030D-6E8A-4147-A177-3AD203B41FA5}">
                      <a16:colId xmlns:a16="http://schemas.microsoft.com/office/drawing/2014/main" val="1255396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IN" sz="2000" b="1" dirty="0"/>
                        <a:t>Vital signs (columns 1-8)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27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HR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/>
                        <a:t>Heart rate (beats per minute)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31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O2Sat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400"/>
                        <a:t>Pulse oximetry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4254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Temp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Temperature (</a:t>
                      </a:r>
                      <a:r>
                        <a:rPr lang="en-IN" sz="2400" dirty="0" err="1"/>
                        <a:t>Deg</a:t>
                      </a:r>
                      <a:r>
                        <a:rPr lang="en-IN" sz="2400" dirty="0"/>
                        <a:t> C)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667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SBP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Systolic BP (mm Hg)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4395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 dirty="0"/>
                        <a:t>MAP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Mean arterial pressure (mm Hg)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711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DBP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Diastolic BP (mm Hg)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8024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Resp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Respiration rate (breaths per minute)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671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2400"/>
                        <a:t>EtCO2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2400" dirty="0"/>
                        <a:t>End tidal carbon dioxide (mm Hg)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649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550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128581" y="172501"/>
            <a:ext cx="3553837" cy="5185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 smtClean="0">
                <a:latin typeface="Aldine721 BT" panose="02040603050506020403" pitchFamily="18" charset="0"/>
              </a:rPr>
              <a:t>Attribute Details</a:t>
            </a:r>
            <a:endParaRPr lang="en-IN" sz="3600" dirty="0">
              <a:latin typeface="Aldine721 BT" panose="02040603050506020403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0027877"/>
              </p:ext>
            </p:extLst>
          </p:nvPr>
        </p:nvGraphicFramePr>
        <p:xfrm>
          <a:off x="196850" y="691098"/>
          <a:ext cx="6229350" cy="5394960"/>
        </p:xfrm>
        <a:graphic>
          <a:graphicData uri="http://schemas.openxmlformats.org/drawingml/2006/table">
            <a:tbl>
              <a:tblPr/>
              <a:tblGrid>
                <a:gridCol w="2114067">
                  <a:extLst>
                    <a:ext uri="{9D8B030D-6E8A-4147-A177-3AD203B41FA5}">
                      <a16:colId xmlns:a16="http://schemas.microsoft.com/office/drawing/2014/main" val="431283369"/>
                    </a:ext>
                  </a:extLst>
                </a:gridCol>
                <a:gridCol w="4115283">
                  <a:extLst>
                    <a:ext uri="{9D8B030D-6E8A-4147-A177-3AD203B41FA5}">
                      <a16:colId xmlns:a16="http://schemas.microsoft.com/office/drawing/2014/main" val="1255396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IN" sz="1800" b="1" dirty="0"/>
                        <a:t>Laboratory values (columns 9-34)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27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 err="1"/>
                        <a:t>BaseExcess</a:t>
                      </a:r>
                      <a:endParaRPr lang="en-I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Measure of excess bicarbonate (</a:t>
                      </a:r>
                      <a:r>
                        <a:rPr lang="en-US" sz="1800" dirty="0" err="1"/>
                        <a:t>mmol</a:t>
                      </a:r>
                      <a:r>
                        <a:rPr lang="en-US" sz="1800" dirty="0"/>
                        <a:t>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31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HCO3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/>
                        <a:t>Bicarbonate (mmol/L)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4254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FiO2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Fraction of inspired oxygen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667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pH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N/A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4395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PaCO2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Partial pressure of carbon dioxide from arterial blood (mm Hg)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711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SaO2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Oxygen saturation from arterial blood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8024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AST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Aspartate transaminase (IU/L)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671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BUN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Blood urea nitrogen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 smtClean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6497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 err="1"/>
                        <a:t>Alkalinephos</a:t>
                      </a:r>
                      <a:endParaRPr lang="en-I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Alkaline phosphatase (IU/L)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3994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Calcium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8663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Chloride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</a:t>
                      </a:r>
                      <a:r>
                        <a:rPr lang="en-IN" sz="1800" dirty="0" err="1"/>
                        <a:t>mmol</a:t>
                      </a:r>
                      <a:r>
                        <a:rPr lang="en-IN" sz="1800" dirty="0"/>
                        <a:t>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7673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Creatinine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9357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Bilirubin_direct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Bilirubin direct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5566480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419597"/>
              </p:ext>
            </p:extLst>
          </p:nvPr>
        </p:nvGraphicFramePr>
        <p:xfrm>
          <a:off x="6324600" y="1011138"/>
          <a:ext cx="6229350" cy="5120640"/>
        </p:xfrm>
        <a:graphic>
          <a:graphicData uri="http://schemas.openxmlformats.org/drawingml/2006/table">
            <a:tbl>
              <a:tblPr/>
              <a:tblGrid>
                <a:gridCol w="2114067">
                  <a:extLst>
                    <a:ext uri="{9D8B030D-6E8A-4147-A177-3AD203B41FA5}">
                      <a16:colId xmlns:a16="http://schemas.microsoft.com/office/drawing/2014/main" val="431283369"/>
                    </a:ext>
                  </a:extLst>
                </a:gridCol>
                <a:gridCol w="4115283">
                  <a:extLst>
                    <a:ext uri="{9D8B030D-6E8A-4147-A177-3AD203B41FA5}">
                      <a16:colId xmlns:a16="http://schemas.microsoft.com/office/drawing/2014/main" val="1255396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Glucose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Serum glucose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01927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Lactate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Lactic acid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  <a:prstDash val="soli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33531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Magnesium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</a:t>
                      </a:r>
                      <a:r>
                        <a:rPr lang="en-IN" sz="1800" dirty="0" err="1"/>
                        <a:t>mmol</a:t>
                      </a:r>
                      <a:r>
                        <a:rPr lang="en-IN" sz="1800" dirty="0"/>
                        <a:t>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04254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Phosphate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80667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Potassium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/>
                        <a:t>(mmol/L)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4395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Bilirubin_total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Total bilirubin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91711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 err="1"/>
                        <a:t>TroponinI</a:t>
                      </a:r>
                      <a:endParaRPr lang="en-I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Troponin I (ng/mL)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47802474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 err="1"/>
                        <a:t>Hct</a:t>
                      </a:r>
                      <a:endParaRPr lang="en-I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 err="1"/>
                        <a:t>Hematocrit</a:t>
                      </a:r>
                      <a:r>
                        <a:rPr lang="en-IN" sz="1800" dirty="0"/>
                        <a:t> (%)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6671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 err="1"/>
                        <a:t>Hgb</a:t>
                      </a:r>
                      <a:endParaRPr lang="en-IN" sz="1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 err="1"/>
                        <a:t>Hemoglobin</a:t>
                      </a:r>
                      <a:r>
                        <a:rPr lang="en-IN" sz="1800" dirty="0"/>
                        <a:t> (g/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126497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PTT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partial thromboplastin time (seconds)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539943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WBC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Leukocyte count (count*10^3/µL)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886630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Fibrinogen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7767332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/>
                        <a:t>Platelets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(count*10^3/µL)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93577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sz="1800" dirty="0"/>
                        <a:t>Glucose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IN" sz="1800" dirty="0"/>
                        <a:t>Serum glucose (mg/</a:t>
                      </a:r>
                      <a:r>
                        <a:rPr lang="en-IN" sz="1800" dirty="0" err="1"/>
                        <a:t>dL</a:t>
                      </a:r>
                      <a:r>
                        <a:rPr lang="en-IN" sz="1800" dirty="0"/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55664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617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4319081" y="431800"/>
            <a:ext cx="3553837" cy="5185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600" dirty="0" smtClean="0">
                <a:latin typeface="Aldine721 BT" panose="02040603050506020403" pitchFamily="18" charset="0"/>
              </a:rPr>
              <a:t>Attribute Details</a:t>
            </a:r>
            <a:endParaRPr lang="en-IN" sz="3600" dirty="0">
              <a:latin typeface="Aldine721 BT" panose="02040603050506020403" pitchFamily="18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0672640"/>
              </p:ext>
            </p:extLst>
          </p:nvPr>
        </p:nvGraphicFramePr>
        <p:xfrm>
          <a:off x="1606549" y="1229797"/>
          <a:ext cx="8978900" cy="3322320"/>
        </p:xfrm>
        <a:graphic>
          <a:graphicData uri="http://schemas.openxmlformats.org/drawingml/2006/table">
            <a:tbl>
              <a:tblPr/>
              <a:tblGrid>
                <a:gridCol w="3047187">
                  <a:extLst>
                    <a:ext uri="{9D8B030D-6E8A-4147-A177-3AD203B41FA5}">
                      <a16:colId xmlns:a16="http://schemas.microsoft.com/office/drawing/2014/main" val="431283369"/>
                    </a:ext>
                  </a:extLst>
                </a:gridCol>
                <a:gridCol w="5931713">
                  <a:extLst>
                    <a:ext uri="{9D8B030D-6E8A-4147-A177-3AD203B41FA5}">
                      <a16:colId xmlns:a16="http://schemas.microsoft.com/office/drawing/2014/main" val="12553964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r>
                        <a:rPr lang="en-IN" sz="2000" b="1" dirty="0"/>
                        <a:t>Demographics (columns 35-40)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927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Years (100 for patients 90 or above)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531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Gender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Female (0) or Male (1)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042540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Unit1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Administrative identifier for ICU unit (MICU)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66702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Unit2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Administrative identifier for ICU unit (SICU)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43951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HospAdmTime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Hours between hospital admit and ICU admit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711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ICULOS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ICU length-of-stay (hours since ICU admit)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8024748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r>
                        <a:rPr lang="en-IN"/>
                        <a:t>Demographics (columns 35-40)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6711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Years (100 for patients 90 or above)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2649742"/>
                  </a:ext>
                </a:extLst>
              </a:tr>
            </a:tbl>
          </a:graphicData>
        </a:graphic>
      </p:graphicFrame>
      <p:sp>
        <p:nvSpPr>
          <p:cNvPr id="4" name="Title 1">
            <a:extLst>
              <a:ext uri="{FF2B5EF4-FFF2-40B4-BE49-F238E27FC236}">
                <a16:creationId xmlns:a16="http://schemas.microsoft.com/office/drawing/2014/main" id="{0E9252B8-269D-44AD-90B2-C7BF88A4C3EC}"/>
              </a:ext>
            </a:extLst>
          </p:cNvPr>
          <p:cNvSpPr txBox="1">
            <a:spLocks/>
          </p:cNvSpPr>
          <p:nvPr/>
        </p:nvSpPr>
        <p:spPr>
          <a:xfrm>
            <a:off x="1606548" y="4791314"/>
            <a:ext cx="2832100" cy="5185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2400" b="1" dirty="0"/>
              <a:t>Outcome (column 41)</a:t>
            </a:r>
            <a:endParaRPr lang="en-IN" sz="2400" b="1" dirty="0">
              <a:latin typeface="Aldine721 BT" panose="02040603050506020403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58" t="59820" r="37083" b="31657"/>
          <a:stretch/>
        </p:blipFill>
        <p:spPr>
          <a:xfrm>
            <a:off x="1606548" y="5547796"/>
            <a:ext cx="9033503" cy="80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4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783</Words>
  <Application>Microsoft Office PowerPoint</Application>
  <PresentationFormat>Widescreen</PresentationFormat>
  <Paragraphs>151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Adobe Caslon Pro Bold</vt:lpstr>
      <vt:lpstr>Aldine721 BT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Bucket</dc:title>
  <dc:creator>Miliey Novella</dc:creator>
  <cp:lastModifiedBy>ASHWANEE GUPTA</cp:lastModifiedBy>
  <cp:revision>113</cp:revision>
  <dcterms:created xsi:type="dcterms:W3CDTF">2020-01-17T06:15:24Z</dcterms:created>
  <dcterms:modified xsi:type="dcterms:W3CDTF">2020-01-19T06:56:08Z</dcterms:modified>
</cp:coreProperties>
</file>

<file path=docProps/thumbnail.jpeg>
</file>